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3"/>
    <p:sldMasterId id="2147483660" r:id="rId4"/>
    <p:sldMasterId id="2147483799" r:id="rId5"/>
    <p:sldMasterId id="2147483810" r:id="rId6"/>
    <p:sldMasterId id="2147483885" r:id="rId7"/>
  </p:sldMasterIdLst>
  <p:notesMasterIdLst>
    <p:notesMasterId r:id="rId22"/>
  </p:notesMasterIdLst>
  <p:handoutMasterIdLst>
    <p:handoutMasterId r:id="rId23"/>
  </p:handoutMasterIdLst>
  <p:sldIdLst>
    <p:sldId id="521" r:id="rId8"/>
    <p:sldId id="555" r:id="rId9"/>
    <p:sldId id="578" r:id="rId10"/>
    <p:sldId id="587" r:id="rId11"/>
    <p:sldId id="579" r:id="rId12"/>
    <p:sldId id="580" r:id="rId13"/>
    <p:sldId id="581" r:id="rId14"/>
    <p:sldId id="582" r:id="rId15"/>
    <p:sldId id="583" r:id="rId16"/>
    <p:sldId id="584" r:id="rId17"/>
    <p:sldId id="585" r:id="rId18"/>
    <p:sldId id="577" r:id="rId19"/>
    <p:sldId id="563" r:id="rId20"/>
    <p:sldId id="55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" userDrawn="1">
          <p15:clr>
            <a:srgbClr val="A4A3A4"/>
          </p15:clr>
        </p15:guide>
        <p15:guide id="2" pos="5949" userDrawn="1">
          <p15:clr>
            <a:srgbClr val="A4A3A4"/>
          </p15:clr>
        </p15:guide>
        <p15:guide id="3" orient="horz" pos="2341" userDrawn="1">
          <p15:clr>
            <a:srgbClr val="A4A3A4"/>
          </p15:clr>
        </p15:guide>
        <p15:guide id="4" pos="4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wa, Marek" initials="NM" lastIdx="0" clrIdx="0">
    <p:extLst/>
  </p:cmAuthor>
  <p:cmAuthor id="2" name="Nawa, Marek" initials="NM [2]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CB"/>
    <a:srgbClr val="262626"/>
    <a:srgbClr val="141414"/>
    <a:srgbClr val="0B367A"/>
    <a:srgbClr val="0071FA"/>
    <a:srgbClr val="006CFA"/>
    <a:srgbClr val="0067FA"/>
    <a:srgbClr val="005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78356"/>
  </p:normalViewPr>
  <p:slideViewPr>
    <p:cSldViewPr snapToGrid="0">
      <p:cViewPr varScale="1">
        <p:scale>
          <a:sx n="67" d="100"/>
          <a:sy n="67" d="100"/>
        </p:scale>
        <p:origin x="1714" y="67"/>
      </p:cViewPr>
      <p:guideLst>
        <p:guide orient="horz" pos="73"/>
        <p:guide pos="5949"/>
        <p:guide orient="horz" pos="2341"/>
        <p:guide pos="46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5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" Target="slides/slide4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F0260626-D0B0-4454-B15D-2B39C43ACDCB}"/>
    <pc:docChg chg="modSld">
      <pc:chgData name="" userId="" providerId="" clId="Web-{F0260626-D0B0-4454-B15D-2B39C43ACDCB}" dt="2018-04-13T08:53:32.535" v="2"/>
      <pc:docMkLst>
        <pc:docMk/>
      </pc:docMkLst>
      <pc:sldChg chg="delSp modSp">
        <pc:chgData name="" userId="" providerId="" clId="Web-{F0260626-D0B0-4454-B15D-2B39C43ACDCB}" dt="2018-04-13T08:53:32.535" v="2"/>
        <pc:sldMkLst>
          <pc:docMk/>
          <pc:sldMk cId="1666721082" sldId="555"/>
        </pc:sldMkLst>
        <pc:spChg chg="del">
          <ac:chgData name="" userId="" providerId="" clId="Web-{F0260626-D0B0-4454-B15D-2B39C43ACDCB}" dt="2018-04-13T08:53:25.503" v="0"/>
          <ac:spMkLst>
            <pc:docMk/>
            <pc:sldMk cId="1666721082" sldId="555"/>
            <ac:spMk id="17" creationId="{D4C1F955-85E5-B74E-8654-C271E66B774E}"/>
          </ac:spMkLst>
        </pc:spChg>
        <pc:spChg chg="del">
          <ac:chgData name="" userId="" providerId="" clId="Web-{F0260626-D0B0-4454-B15D-2B39C43ACDCB}" dt="2018-04-13T08:53:28.644" v="1"/>
          <ac:spMkLst>
            <pc:docMk/>
            <pc:sldMk cId="1666721082" sldId="555"/>
            <ac:spMk id="27" creationId="{00000000-0000-0000-0000-000000000000}"/>
          </ac:spMkLst>
        </pc:spChg>
        <pc:spChg chg="mod">
          <ac:chgData name="" userId="" providerId="" clId="Web-{F0260626-D0B0-4454-B15D-2B39C43ACDCB}" dt="2018-04-13T08:53:32.535" v="2"/>
          <ac:spMkLst>
            <pc:docMk/>
            <pc:sldMk cId="1666721082" sldId="555"/>
            <ac:spMk id="28" creationId="{00000000-0000-0000-0000-000000000000}"/>
          </ac:spMkLst>
        </pc:spChg>
      </pc:sldChg>
    </pc:docChg>
  </pc:docChgLst>
  <pc:docChgLst>
    <pc:chgData name="Nawa, Marek" userId="S::marek.nawa@sap.com::29bfb232-f59c-4df1-bde8-cfc2656c766a" providerId="AD" clId="Web-{914A3895-7337-4EF6-9311-57D41F9FADB4}"/>
    <pc:docChg chg="modSld">
      <pc:chgData name="Nawa, Marek" userId="S::marek.nawa@sap.com::29bfb232-f59c-4df1-bde8-cfc2656c766a" providerId="AD" clId="Web-{914A3895-7337-4EF6-9311-57D41F9FADB4}" dt="2018-04-13T08:55:51.172" v="28"/>
      <pc:docMkLst>
        <pc:docMk/>
      </pc:docMkLst>
      <pc:sldChg chg="delSp modNotes">
        <pc:chgData name="Nawa, Marek" userId="S::marek.nawa@sap.com::29bfb232-f59c-4df1-bde8-cfc2656c766a" providerId="AD" clId="Web-{914A3895-7337-4EF6-9311-57D41F9FADB4}" dt="2018-04-13T08:55:51.172" v="28"/>
        <pc:sldMkLst>
          <pc:docMk/>
          <pc:sldMk cId="1666721082" sldId="555"/>
        </pc:sldMkLst>
        <pc:spChg chg="del">
          <ac:chgData name="Nawa, Marek" userId="S::marek.nawa@sap.com::29bfb232-f59c-4df1-bde8-cfc2656c766a" providerId="AD" clId="Web-{914A3895-7337-4EF6-9311-57D41F9FADB4}" dt="2018-04-13T08:55:51.172" v="28"/>
          <ac:spMkLst>
            <pc:docMk/>
            <pc:sldMk cId="1666721082" sldId="555"/>
            <ac:spMk id="18" creationId="{10411D05-E2BC-C44A-99B1-627BDC0747E9}"/>
          </ac:spMkLst>
        </pc:spChg>
      </pc:sldChg>
    </pc:docChg>
  </pc:docChgLst>
  <pc:docChgLst>
    <pc:chgData name="Golawska, Anna" userId="7176cab2-1455-4620-9137-57e6e0bf8c1d" providerId="ADAL" clId="{410913F9-61B6-FD4F-BEBF-C5433AD281AC}"/>
    <pc:docChg chg="modSld">
      <pc:chgData name="Golawska, Anna" userId="7176cab2-1455-4620-9137-57e6e0bf8c1d" providerId="ADAL" clId="{410913F9-61B6-FD4F-BEBF-C5433AD281AC}" dt="2018-04-13T06:12:20.575" v="12"/>
      <pc:docMkLst>
        <pc:docMk/>
      </pc:docMkLst>
      <pc:sldChg chg="setBg">
        <pc:chgData name="Golawska, Anna" userId="7176cab2-1455-4620-9137-57e6e0bf8c1d" providerId="ADAL" clId="{410913F9-61B6-FD4F-BEBF-C5433AD281AC}" dt="2018-04-13T06:10:23.454" v="3"/>
        <pc:sldMkLst>
          <pc:docMk/>
          <pc:sldMk cId="1535032734" sldId="521"/>
        </pc:sldMkLst>
      </pc:sldChg>
      <pc:sldChg chg="modAnim">
        <pc:chgData name="Golawska, Anna" userId="7176cab2-1455-4620-9137-57e6e0bf8c1d" providerId="ADAL" clId="{410913F9-61B6-FD4F-BEBF-C5433AD281AC}" dt="2018-04-13T06:12:20.575" v="12"/>
        <pc:sldMkLst>
          <pc:docMk/>
          <pc:sldMk cId="1666721082" sldId="555"/>
        </pc:sldMkLst>
      </pc:sldChg>
      <pc:sldChg chg="modAnim">
        <pc:chgData name="Golawska, Anna" userId="7176cab2-1455-4620-9137-57e6e0bf8c1d" providerId="ADAL" clId="{410913F9-61B6-FD4F-BEBF-C5433AD281AC}" dt="2018-04-13T06:11:47.282" v="11"/>
        <pc:sldMkLst>
          <pc:docMk/>
          <pc:sldMk cId="1330361940" sldId="577"/>
        </pc:sldMkLst>
      </pc:sldChg>
      <pc:sldChg chg="addSp delSp modSp setBg">
        <pc:chgData name="Golawska, Anna" userId="7176cab2-1455-4620-9137-57e6e0bf8c1d" providerId="ADAL" clId="{410913F9-61B6-FD4F-BEBF-C5433AD281AC}" dt="2018-04-13T06:11:10.489" v="10"/>
        <pc:sldMkLst>
          <pc:docMk/>
          <pc:sldMk cId="3081365405" sldId="578"/>
        </pc:sldMkLst>
        <pc:spChg chg="add del">
          <ac:chgData name="Golawska, Anna" userId="7176cab2-1455-4620-9137-57e6e0bf8c1d" providerId="ADAL" clId="{410913F9-61B6-FD4F-BEBF-C5433AD281AC}" dt="2018-04-13T06:11:10.489" v="10"/>
          <ac:spMkLst>
            <pc:docMk/>
            <pc:sldMk cId="3081365405" sldId="578"/>
            <ac:spMk id="3" creationId="{EC2A7FA9-AE43-914E-80ED-B9A8880E3CCB}"/>
          </ac:spMkLst>
        </pc:spChg>
        <pc:spChg chg="add del mod">
          <ac:chgData name="Golawska, Anna" userId="7176cab2-1455-4620-9137-57e6e0bf8c1d" providerId="ADAL" clId="{410913F9-61B6-FD4F-BEBF-C5433AD281AC}" dt="2018-04-13T06:11:10.489" v="10"/>
          <ac:spMkLst>
            <pc:docMk/>
            <pc:sldMk cId="3081365405" sldId="578"/>
            <ac:spMk id="5" creationId="{3A96AF7A-F7D2-8043-A12D-32E30FAB2A23}"/>
          </ac:spMkLst>
        </pc:spChg>
      </pc:sldChg>
    </pc:docChg>
  </pc:docChgLst>
  <pc:docChgLst>
    <pc:chgData name="Golawska, Anna" userId="S::anna.golawska@sap.com::7176cab2-1455-4620-9137-57e6e0bf8c1d" providerId="AD" clId="Web-{3652E21A-815B-4E12-86A6-F553066AC014}"/>
    <pc:docChg chg="modSld modMainMaster">
      <pc:chgData name="Golawska, Anna" userId="S::anna.golawska@sap.com::7176cab2-1455-4620-9137-57e6e0bf8c1d" providerId="AD" clId="Web-{3652E21A-815B-4E12-86A6-F553066AC014}" dt="2018-04-12T14:24:33.872" v="23"/>
      <pc:docMkLst>
        <pc:docMk/>
      </pc:docMkLst>
      <pc:sldChg chg="mod setBg">
        <pc:chgData name="Golawska, Anna" userId="S::anna.golawska@sap.com::7176cab2-1455-4620-9137-57e6e0bf8c1d" providerId="AD" clId="Web-{3652E21A-815B-4E12-86A6-F553066AC014}" dt="2018-04-12T14:21:14.123" v="1"/>
        <pc:sldMkLst>
          <pc:docMk/>
          <pc:sldMk cId="1535032734" sldId="521"/>
        </pc:sldMkLst>
      </pc:sldChg>
      <pc:sldChg chg="mod">
        <pc:chgData name="Golawska, Anna" userId="S::anna.golawska@sap.com::7176cab2-1455-4620-9137-57e6e0bf8c1d" providerId="AD" clId="Web-{3652E21A-815B-4E12-86A6-F553066AC014}" dt="2018-04-12T14:21:14.123" v="1"/>
        <pc:sldMkLst>
          <pc:docMk/>
          <pc:sldMk cId="1491184421" sldId="554"/>
        </pc:sldMkLst>
      </pc:sldChg>
      <pc:sldChg chg="mod">
        <pc:chgData name="Golawska, Anna" userId="S::anna.golawska@sap.com::7176cab2-1455-4620-9137-57e6e0bf8c1d" providerId="AD" clId="Web-{3652E21A-815B-4E12-86A6-F553066AC014}" dt="2018-04-12T14:21:14.123" v="1"/>
        <pc:sldMkLst>
          <pc:docMk/>
          <pc:sldMk cId="1666721082" sldId="555"/>
        </pc:sldMkLst>
      </pc:sldChg>
      <pc:sldChg chg="modSp mod modClrScheme chgLayout">
        <pc:chgData name="Golawska, Anna" userId="S::anna.golawska@sap.com::7176cab2-1455-4620-9137-57e6e0bf8c1d" providerId="AD" clId="Web-{3652E21A-815B-4E12-86A6-F553066AC014}" dt="2018-04-12T14:24:25.684" v="21"/>
        <pc:sldMkLst>
          <pc:docMk/>
          <pc:sldMk cId="16804977" sldId="563"/>
        </pc:sldMkLst>
        <pc:spChg chg="mod ord">
          <ac:chgData name="Golawska, Anna" userId="S::anna.golawska@sap.com::7176cab2-1455-4620-9137-57e6e0bf8c1d" providerId="AD" clId="Web-{3652E21A-815B-4E12-86A6-F553066AC014}" dt="2018-04-12T14:24:25.684" v="21"/>
          <ac:spMkLst>
            <pc:docMk/>
            <pc:sldMk cId="16804977" sldId="563"/>
            <ac:spMk id="2" creationId="{00000000-0000-0000-0000-000000000000}"/>
          </ac:spMkLst>
        </pc:spChg>
        <pc:spChg chg="mod">
          <ac:chgData name="Golawska, Anna" userId="S::anna.golawska@sap.com::7176cab2-1455-4620-9137-57e6e0bf8c1d" providerId="AD" clId="Web-{3652E21A-815B-4E12-86A6-F553066AC014}" dt="2018-04-12T14:24:24.294" v="20"/>
          <ac:spMkLst>
            <pc:docMk/>
            <pc:sldMk cId="16804977" sldId="563"/>
            <ac:spMk id="7" creationId="{A3E3B030-00F5-F442-B06F-13F9D6B74694}"/>
          </ac:spMkLst>
        </pc:spChg>
        <pc:spChg chg="mod">
          <ac:chgData name="Golawska, Anna" userId="S::anna.golawska@sap.com::7176cab2-1455-4620-9137-57e6e0bf8c1d" providerId="AD" clId="Web-{3652E21A-815B-4E12-86A6-F553066AC014}" dt="2018-04-12T14:24:22.716" v="19"/>
          <ac:spMkLst>
            <pc:docMk/>
            <pc:sldMk cId="16804977" sldId="563"/>
            <ac:spMk id="9" creationId="{4F5BBFCB-73F5-7348-BE84-0D12452B4B7E}"/>
          </ac:spMkLst>
        </pc:spChg>
      </pc:sldChg>
      <pc:sldChg chg="mod">
        <pc:chgData name="Golawska, Anna" userId="S::anna.golawska@sap.com::7176cab2-1455-4620-9137-57e6e0bf8c1d" providerId="AD" clId="Web-{3652E21A-815B-4E12-86A6-F553066AC014}" dt="2018-04-12T14:21:14.123" v="1"/>
        <pc:sldMkLst>
          <pc:docMk/>
          <pc:sldMk cId="1330361940" sldId="577"/>
        </pc:sldMkLst>
      </pc:sldChg>
      <pc:sldChg chg="addSp delSp modSp mod modClrScheme chgLayout">
        <pc:chgData name="Golawska, Anna" userId="S::anna.golawska@sap.com::7176cab2-1455-4620-9137-57e6e0bf8c1d" providerId="AD" clId="Web-{3652E21A-815B-4E12-86A6-F553066AC014}" dt="2018-04-12T14:24:33.872" v="23"/>
        <pc:sldMkLst>
          <pc:docMk/>
          <pc:sldMk cId="3081365405" sldId="578"/>
        </pc:sldMkLst>
        <pc:spChg chg="mod ord">
          <ac:chgData name="Golawska, Anna" userId="S::anna.golawska@sap.com::7176cab2-1455-4620-9137-57e6e0bf8c1d" providerId="AD" clId="Web-{3652E21A-815B-4E12-86A6-F553066AC014}" dt="2018-04-12T14:24:33.872" v="23"/>
          <ac:spMkLst>
            <pc:docMk/>
            <pc:sldMk cId="3081365405" sldId="578"/>
            <ac:spMk id="2" creationId="{C4B4047D-4EE4-644C-A094-879397F70BD6}"/>
          </ac:spMkLst>
        </pc:spChg>
        <pc:spChg chg="add del mod ord">
          <ac:chgData name="Golawska, Anna" userId="S::anna.golawska@sap.com::7176cab2-1455-4620-9137-57e6e0bf8c1d" providerId="AD" clId="Web-{3652E21A-815B-4E12-86A6-F553066AC014}" dt="2018-04-12T14:24:33.872" v="23"/>
          <ac:spMkLst>
            <pc:docMk/>
            <pc:sldMk cId="3081365405" sldId="578"/>
            <ac:spMk id="3" creationId="{EC2A7FA9-AE43-914E-80ED-B9A8880E3CCB}"/>
          </ac:spMkLst>
        </pc:spChg>
      </pc:sldChg>
      <pc:sldChg chg="modSp mod modClrScheme chgLayout">
        <pc:chgData name="Golawska, Anna" userId="S::anna.golawska@sap.com::7176cab2-1455-4620-9137-57e6e0bf8c1d" providerId="AD" clId="Web-{3652E21A-815B-4E12-86A6-F553066AC014}" dt="2018-04-12T14:24:29.638" v="22"/>
        <pc:sldMkLst>
          <pc:docMk/>
          <pc:sldMk cId="1206120964" sldId="579"/>
        </pc:sldMkLst>
        <pc:spChg chg="mod ord">
          <ac:chgData name="Golawska, Anna" userId="S::anna.golawska@sap.com::7176cab2-1455-4620-9137-57e6e0bf8c1d" providerId="AD" clId="Web-{3652E21A-815B-4E12-86A6-F553066AC014}" dt="2018-04-12T14:24:29.638" v="22"/>
          <ac:spMkLst>
            <pc:docMk/>
            <pc:sldMk cId="1206120964" sldId="579"/>
            <ac:spMk id="2" creationId="{C4B4047D-4EE4-644C-A094-879397F70BD6}"/>
          </ac:spMkLst>
        </pc:spChg>
        <pc:spChg chg="mod ord">
          <ac:chgData name="Golawska, Anna" userId="S::anna.golawska@sap.com::7176cab2-1455-4620-9137-57e6e0bf8c1d" providerId="AD" clId="Web-{3652E21A-815B-4E12-86A6-F553066AC014}" dt="2018-04-12T14:24:29.638" v="22"/>
          <ac:spMkLst>
            <pc:docMk/>
            <pc:sldMk cId="1206120964" sldId="579"/>
            <ac:spMk id="3" creationId="{EC2A7FA9-AE43-914E-80ED-B9A8880E3CCB}"/>
          </ac:spMkLst>
        </pc:spChg>
      </pc:sldChg>
      <pc:sldMasterChg chg="mod setBg modSldLayout">
        <pc:chgData name="Golawska, Anna" userId="S::anna.golawska@sap.com::7176cab2-1455-4620-9137-57e6e0bf8c1d" providerId="AD" clId="Web-{3652E21A-815B-4E12-86A6-F553066AC014}" dt="2018-04-12T14:21:14.123" v="1"/>
        <pc:sldMasterMkLst>
          <pc:docMk/>
          <pc:sldMasterMk cId="4269429878" sldId="2147483660"/>
        </pc:sldMasterMkLst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4269429878" sldId="2147483660"/>
            <pc:sldLayoutMk cId="1200919604" sldId="2147483679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4269429878" sldId="2147483660"/>
            <pc:sldLayoutMk cId="3735079502" sldId="2147483761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4269429878" sldId="2147483660"/>
            <pc:sldLayoutMk cId="3579177830" sldId="2147483764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4269429878" sldId="2147483660"/>
            <pc:sldLayoutMk cId="3196290033" sldId="2147483766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4269429878" sldId="2147483660"/>
            <pc:sldLayoutMk cId="2714369764" sldId="2147483776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4269429878" sldId="2147483660"/>
            <pc:sldLayoutMk cId="3623619737" sldId="2147483796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4269429878" sldId="2147483660"/>
            <pc:sldLayoutMk cId="4063355720" sldId="2147483797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4269429878" sldId="2147483660"/>
            <pc:sldLayoutMk cId="2378818359" sldId="2147483877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4269429878" sldId="2147483660"/>
            <pc:sldLayoutMk cId="1718103953" sldId="2147483878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4269429878" sldId="2147483660"/>
            <pc:sldLayoutMk cId="2132293946" sldId="2147483892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4269429878" sldId="2147483660"/>
            <pc:sldLayoutMk cId="3350626988" sldId="2147483894"/>
          </pc:sldLayoutMkLst>
        </pc:sldLayoutChg>
      </pc:sldMasterChg>
      <pc:sldMasterChg chg="mod setBg modSldLayout">
        <pc:chgData name="Golawska, Anna" userId="S::anna.golawska@sap.com::7176cab2-1455-4620-9137-57e6e0bf8c1d" providerId="AD" clId="Web-{3652E21A-815B-4E12-86A6-F553066AC014}" dt="2018-04-12T14:21:14.123" v="1"/>
        <pc:sldMasterMkLst>
          <pc:docMk/>
          <pc:sldMasterMk cId="3366498119" sldId="2147483799"/>
        </pc:sldMasterMkLst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3366498119" sldId="2147483799"/>
            <pc:sldLayoutMk cId="1894566909" sldId="2147483803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3366498119" sldId="2147483799"/>
            <pc:sldLayoutMk cId="2585385362" sldId="2147483804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3366498119" sldId="2147483799"/>
            <pc:sldLayoutMk cId="1070900218" sldId="2147483805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3366498119" sldId="2147483799"/>
            <pc:sldLayoutMk cId="1479723909" sldId="2147483806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3366498119" sldId="2147483799"/>
            <pc:sldLayoutMk cId="1072324947" sldId="2147483808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3366498119" sldId="2147483799"/>
            <pc:sldLayoutMk cId="1902520636" sldId="2147483809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3366498119" sldId="2147483799"/>
            <pc:sldLayoutMk cId="1513251007" sldId="2147483872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3366498119" sldId="2147483799"/>
            <pc:sldLayoutMk cId="3358772675" sldId="2147483884"/>
          </pc:sldLayoutMkLst>
        </pc:sldLayoutChg>
      </pc:sldMasterChg>
      <pc:sldMasterChg chg="mod setBg modSldLayout">
        <pc:chgData name="Golawska, Anna" userId="S::anna.golawska@sap.com::7176cab2-1455-4620-9137-57e6e0bf8c1d" providerId="AD" clId="Web-{3652E21A-815B-4E12-86A6-F553066AC014}" dt="2018-04-12T14:21:14.123" v="1"/>
        <pc:sldMasterMkLst>
          <pc:docMk/>
          <pc:sldMasterMk cId="3005733195" sldId="2147483810"/>
        </pc:sldMasterMkLst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3005733195" sldId="2147483810"/>
            <pc:sldLayoutMk cId="937286409" sldId="2147483817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3005733195" sldId="2147483810"/>
            <pc:sldLayoutMk cId="2515618560" sldId="2147483820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3005733195" sldId="2147483810"/>
            <pc:sldLayoutMk cId="1990497108" sldId="2147483821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3005733195" sldId="2147483810"/>
            <pc:sldLayoutMk cId="4135350222" sldId="2147483827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3005733195" sldId="2147483810"/>
            <pc:sldLayoutMk cId="925744562" sldId="2147483874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3005733195" sldId="2147483810"/>
            <pc:sldLayoutMk cId="3679925388" sldId="2147483875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3005733195" sldId="2147483810"/>
            <pc:sldLayoutMk cId="2912989041" sldId="2147483876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3005733195" sldId="2147483810"/>
            <pc:sldLayoutMk cId="1830331287" sldId="2147483882"/>
          </pc:sldLayoutMkLst>
        </pc:sldLayoutChg>
      </pc:sldMasterChg>
      <pc:sldMasterChg chg="mod setBg modSldLayout">
        <pc:chgData name="Golawska, Anna" userId="S::anna.golawska@sap.com::7176cab2-1455-4620-9137-57e6e0bf8c1d" providerId="AD" clId="Web-{3652E21A-815B-4E12-86A6-F553066AC014}" dt="2018-04-12T14:21:14.123" v="1"/>
        <pc:sldMasterMkLst>
          <pc:docMk/>
          <pc:sldMasterMk cId="2948485082" sldId="2147483879"/>
        </pc:sldMasterMkLst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2948485082" sldId="2147483879"/>
            <pc:sldLayoutMk cId="2899985338" sldId="2147483768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2948485082" sldId="2147483879"/>
            <pc:sldLayoutMk cId="2032801486" sldId="2147483770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2948485082" sldId="2147483879"/>
            <pc:sldLayoutMk cId="2870116328" sldId="2147483800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2948485082" sldId="2147483879"/>
            <pc:sldLayoutMk cId="1868327525" sldId="2147483801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2948485082" sldId="2147483879"/>
            <pc:sldLayoutMk cId="2342678928" sldId="2147483870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2948485082" sldId="2147483879"/>
            <pc:sldLayoutMk cId="479013798" sldId="2147483871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2948485082" sldId="2147483879"/>
            <pc:sldLayoutMk cId="1951481962" sldId="2147483881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2948485082" sldId="2147483879"/>
            <pc:sldLayoutMk cId="3607306832" sldId="2147483883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2948485082" sldId="2147483879"/>
            <pc:sldLayoutMk cId="1329921181" sldId="2147483893"/>
          </pc:sldLayoutMkLst>
        </pc:sldLayoutChg>
      </pc:sldMasterChg>
      <pc:sldMasterChg chg="mod setBg modSldLayout">
        <pc:chgData name="Golawska, Anna" userId="S::anna.golawska@sap.com::7176cab2-1455-4620-9137-57e6e0bf8c1d" providerId="AD" clId="Web-{3652E21A-815B-4E12-86A6-F553066AC014}" dt="2018-04-12T14:21:14.123" v="1"/>
        <pc:sldMasterMkLst>
          <pc:docMk/>
          <pc:sldMasterMk cId="2493186357" sldId="2147483885"/>
        </pc:sldMasterMkLst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2493186357" sldId="2147483885"/>
            <pc:sldLayoutMk cId="732804828" sldId="2147483886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2493186357" sldId="2147483885"/>
            <pc:sldLayoutMk cId="4026185939" sldId="2147483889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2493186357" sldId="2147483885"/>
            <pc:sldLayoutMk cId="98062523" sldId="2147483890"/>
          </pc:sldLayoutMkLst>
        </pc:sldLayoutChg>
        <pc:sldLayoutChg chg="mod setBg">
          <pc:chgData name="Golawska, Anna" userId="S::anna.golawska@sap.com::7176cab2-1455-4620-9137-57e6e0bf8c1d" providerId="AD" clId="Web-{3652E21A-815B-4E12-86A6-F553066AC014}" dt="2018-04-12T14:21:14.123" v="1"/>
          <pc:sldLayoutMkLst>
            <pc:docMk/>
            <pc:sldMasterMk cId="2493186357" sldId="2147483885"/>
            <pc:sldLayoutMk cId="3213500376" sldId="214748389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1FABA-4D23-404A-9371-948324E92C90}" type="datetimeFigureOut">
              <a:rPr lang="de-DE" smtClean="0"/>
              <a:t>19.04.2018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3B7EE-497E-E04B-8B0E-2539696FBE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FC3ED-BE9A-4023-99C5-F930E274BAB0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7CEAA-D318-4FEA-8471-B1D3D2953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Fakt</a:t>
            </a:r>
            <a:r>
              <a:rPr lang="en-US" dirty="0"/>
              <a:t> </a:t>
            </a:r>
            <a:r>
              <a:rPr lang="en-US" dirty="0" err="1"/>
              <a:t>ze</a:t>
            </a:r>
            <a:r>
              <a:rPr lang="en-US" dirty="0"/>
              <a:t> </a:t>
            </a:r>
            <a:r>
              <a:rPr lang="en-US" dirty="0" err="1"/>
              <a:t>jesteśmy</a:t>
            </a:r>
            <a:r>
              <a:rPr lang="en-US" baseline="0" dirty="0"/>
              <a:t> </a:t>
            </a:r>
            <a:r>
              <a:rPr lang="en-US" baseline="0" dirty="0" err="1"/>
              <a:t>labsem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Nowe</a:t>
            </a:r>
            <a:r>
              <a:rPr lang="en-US" baseline="0" dirty="0"/>
              <a:t> </a:t>
            </a:r>
            <a:r>
              <a:rPr lang="en-US" baseline="0" dirty="0" err="1"/>
              <a:t>technologie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Podążanie</a:t>
            </a:r>
            <a:r>
              <a:rPr lang="en-US" baseline="0" dirty="0"/>
              <a:t> </a:t>
            </a:r>
            <a:r>
              <a:rPr lang="en-US" baseline="0" dirty="0" err="1"/>
              <a:t>za</a:t>
            </a:r>
            <a:r>
              <a:rPr lang="en-US" baseline="0" dirty="0"/>
              <a:t> </a:t>
            </a:r>
            <a:r>
              <a:rPr lang="en-US" baseline="0" dirty="0" err="1"/>
              <a:t>trendami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pl-PL" baseline="0" dirty="0"/>
              <a:t>Firma produktowa</a:t>
            </a:r>
            <a:endParaRPr lang="pl-PL" baseline="0" dirty="0">
              <a:cs typeface="Calibri"/>
            </a:endParaRPr>
          </a:p>
          <a:p>
            <a:r>
              <a:rPr lang="pl-PL" dirty="0">
                <a:cs typeface="Calibri"/>
              </a:rPr>
              <a:t>350 pracowników - biuro inżynierskie, 80% to programiści</a:t>
            </a:r>
          </a:p>
          <a:p>
            <a:endParaRPr lang="pl-PL" dirty="0">
              <a:cs typeface="Calibri"/>
            </a:endParaRPr>
          </a:p>
          <a:p>
            <a:endParaRPr lang="pl-PL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33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>
          <a:xfrm>
            <a:off x="-141288" y="392113"/>
            <a:ext cx="7148513" cy="4021137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24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KOSZT wykonania testu jako miara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55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77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="1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23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Płatny</a:t>
            </a:r>
            <a:r>
              <a:rPr lang="en-US" dirty="0"/>
              <a:t> </a:t>
            </a:r>
            <a:r>
              <a:rPr lang="en-US" dirty="0" err="1"/>
              <a:t>Staż</a:t>
            </a:r>
            <a:r>
              <a:rPr lang="en-US" dirty="0"/>
              <a:t> – </a:t>
            </a:r>
            <a:r>
              <a:rPr lang="en-US" dirty="0" err="1"/>
              <a:t>lipiec</a:t>
            </a:r>
            <a:r>
              <a:rPr lang="en-US" dirty="0"/>
              <a:t> - </a:t>
            </a:r>
            <a:r>
              <a:rPr lang="en-US" dirty="0" err="1"/>
              <a:t>wrzesień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D-shop</a:t>
            </a:r>
          </a:p>
          <a:p>
            <a:r>
              <a:rPr lang="en-US" dirty="0" err="1"/>
              <a:t>RaspberryPi</a:t>
            </a:r>
            <a:endParaRPr lang="en-US" dirty="0"/>
          </a:p>
          <a:p>
            <a:r>
              <a:rPr lang="en-US" dirty="0"/>
              <a:t>Arduino</a:t>
            </a:r>
          </a:p>
          <a:p>
            <a:r>
              <a:rPr lang="en-US" dirty="0" err="1"/>
              <a:t>Espruino</a:t>
            </a:r>
            <a:endParaRPr lang="en-US" dirty="0"/>
          </a:p>
          <a:p>
            <a:r>
              <a:rPr lang="en-US" dirty="0" err="1"/>
              <a:t>Drukarka</a:t>
            </a:r>
            <a:r>
              <a:rPr lang="en-US" dirty="0"/>
              <a:t> 3D</a:t>
            </a:r>
          </a:p>
          <a:p>
            <a:r>
              <a:rPr lang="en-US" dirty="0" err="1"/>
              <a:t>Platformy</a:t>
            </a:r>
            <a:r>
              <a:rPr lang="en-US" dirty="0"/>
              <a:t> </a:t>
            </a:r>
            <a:r>
              <a:rPr lang="en-US" dirty="0" err="1"/>
              <a:t>jezdne</a:t>
            </a:r>
            <a:r>
              <a:rPr lang="en-US" dirty="0"/>
              <a:t> do </a:t>
            </a:r>
            <a:r>
              <a:rPr lang="en-US" dirty="0" err="1"/>
              <a:t>Raspberry</a:t>
            </a:r>
            <a:r>
              <a:rPr lang="en-US" baseline="0" dirty="0" err="1"/>
              <a:t>PI</a:t>
            </a:r>
            <a:endParaRPr lang="en-US" dirty="0"/>
          </a:p>
          <a:p>
            <a:r>
              <a:rPr lang="en-US" dirty="0" err="1"/>
              <a:t>Sprzęt</a:t>
            </a:r>
            <a:r>
              <a:rPr lang="en-US" dirty="0"/>
              <a:t>:</a:t>
            </a:r>
            <a:r>
              <a:rPr lang="en-US" baseline="0" dirty="0"/>
              <a:t> </a:t>
            </a:r>
            <a:r>
              <a:rPr lang="en-US" baseline="0" dirty="0" err="1"/>
              <a:t>lutownica</a:t>
            </a:r>
            <a:r>
              <a:rPr lang="en-US" baseline="0" dirty="0"/>
              <a:t>, </a:t>
            </a:r>
            <a:r>
              <a:rPr lang="en-US" baseline="0" dirty="0" err="1"/>
              <a:t>oscyloskop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90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0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sap.com/corporate-en/legal/copyright/index.epx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://global.sap.com/corporate-en/legal/copyright/index.epx" TargetMode="Externa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hyperlink" Target="http://global.sap.com/corporate-en/legal/copyright/index.epx" TargetMode="Externa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accent2"/>
                </a:solidFill>
              </a:rPr>
              <a:t>© 201</a:t>
            </a:r>
            <a:r>
              <a:rPr lang="pl-PL" sz="800" dirty="0">
                <a:solidFill>
                  <a:schemeClr val="accent2"/>
                </a:solidFill>
              </a:rPr>
              <a:t>8</a:t>
            </a:r>
            <a:r>
              <a:rPr lang="de-DE" sz="800" dirty="0">
                <a:solidFill>
                  <a:schemeClr val="accent2"/>
                </a:solidFill>
              </a:rPr>
              <a:t> SAP SE </a:t>
            </a:r>
            <a:r>
              <a:rPr lang="de-DE" sz="800" dirty="0" err="1">
                <a:solidFill>
                  <a:schemeClr val="accent2"/>
                </a:solidFill>
              </a:rPr>
              <a:t>or</a:t>
            </a:r>
            <a:r>
              <a:rPr lang="de-DE" sz="800" dirty="0">
                <a:solidFill>
                  <a:schemeClr val="accent2"/>
                </a:solidFill>
              </a:rPr>
              <a:t> an SAP </a:t>
            </a:r>
            <a:r>
              <a:rPr lang="de-DE" sz="800" dirty="0" err="1">
                <a:solidFill>
                  <a:schemeClr val="accent2"/>
                </a:solidFill>
              </a:rPr>
              <a:t>affiliate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company</a:t>
            </a:r>
            <a:r>
              <a:rPr lang="de-DE" sz="800" dirty="0">
                <a:solidFill>
                  <a:schemeClr val="accent2"/>
                </a:solidFill>
              </a:rPr>
              <a:t>. All </a:t>
            </a:r>
            <a:r>
              <a:rPr lang="de-DE" sz="800" dirty="0" err="1">
                <a:solidFill>
                  <a:schemeClr val="accent2"/>
                </a:solidFill>
              </a:rPr>
              <a:t>rights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reserved</a:t>
            </a:r>
            <a:r>
              <a:rPr lang="de-DE" sz="800" dirty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1481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5079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</p:spTree>
    <p:extLst>
      <p:ext uri="{BB962C8B-B14F-4D97-AF65-F5344CB8AC3E}">
        <p14:creationId xmlns:p14="http://schemas.microsoft.com/office/powerpoint/2010/main" val="3350626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8818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20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1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2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196290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25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6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7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8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4063355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/>
              <a:t>Big quote or </a:t>
            </a:r>
            <a:br>
              <a:rPr lang="en-US" noProof="0"/>
            </a:br>
            <a:r>
              <a:rPr lang="en-US" noProof="0"/>
              <a:t>section headline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69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619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accent2"/>
                </a:solidFill>
              </a:rPr>
              <a:t>© 201</a:t>
            </a:r>
            <a:r>
              <a:rPr lang="pl-PL" sz="800" dirty="0">
                <a:solidFill>
                  <a:schemeClr val="accent2"/>
                </a:solidFill>
              </a:rPr>
              <a:t>8</a:t>
            </a:r>
            <a:r>
              <a:rPr lang="de-DE" sz="800" dirty="0">
                <a:solidFill>
                  <a:schemeClr val="accent2"/>
                </a:solidFill>
              </a:rPr>
              <a:t> SAP SE </a:t>
            </a:r>
            <a:r>
              <a:rPr lang="de-DE" sz="800" dirty="0" err="1">
                <a:solidFill>
                  <a:schemeClr val="accent2"/>
                </a:solidFill>
              </a:rPr>
              <a:t>or</a:t>
            </a:r>
            <a:r>
              <a:rPr lang="de-DE" sz="800" dirty="0">
                <a:solidFill>
                  <a:schemeClr val="accent2"/>
                </a:solidFill>
              </a:rPr>
              <a:t> an SAP </a:t>
            </a:r>
            <a:r>
              <a:rPr lang="de-DE" sz="800" dirty="0" err="1">
                <a:solidFill>
                  <a:schemeClr val="accent2"/>
                </a:solidFill>
              </a:rPr>
              <a:t>affiliate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company</a:t>
            </a:r>
            <a:r>
              <a:rPr lang="de-DE" sz="800" dirty="0">
                <a:solidFill>
                  <a:schemeClr val="accent2"/>
                </a:solidFill>
              </a:rPr>
              <a:t>. All </a:t>
            </a:r>
            <a:r>
              <a:rPr lang="de-DE" sz="800" dirty="0" err="1">
                <a:solidFill>
                  <a:schemeClr val="accent2"/>
                </a:solidFill>
              </a:rPr>
              <a:t>rights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reserved</a:t>
            </a:r>
            <a:r>
              <a:rPr lang="de-DE" sz="800" dirty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0919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3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accent2"/>
                </a:solidFill>
              </a:rPr>
              <a:t>© 201</a:t>
            </a:r>
            <a:r>
              <a:rPr lang="pl-PL" sz="800" dirty="0">
                <a:solidFill>
                  <a:schemeClr val="accent2"/>
                </a:solidFill>
              </a:rPr>
              <a:t>8</a:t>
            </a:r>
            <a:r>
              <a:rPr lang="de-DE" sz="800" dirty="0">
                <a:solidFill>
                  <a:schemeClr val="accent2"/>
                </a:solidFill>
              </a:rPr>
              <a:t> SAP SE </a:t>
            </a:r>
            <a:r>
              <a:rPr lang="de-DE" sz="800" dirty="0" err="1">
                <a:solidFill>
                  <a:schemeClr val="accent2"/>
                </a:solidFill>
              </a:rPr>
              <a:t>or</a:t>
            </a:r>
            <a:r>
              <a:rPr lang="de-DE" sz="800" dirty="0">
                <a:solidFill>
                  <a:schemeClr val="accent2"/>
                </a:solidFill>
              </a:rPr>
              <a:t> an SAP </a:t>
            </a:r>
            <a:r>
              <a:rPr lang="de-DE" sz="800" dirty="0" err="1">
                <a:solidFill>
                  <a:schemeClr val="accent2"/>
                </a:solidFill>
              </a:rPr>
              <a:t>affiliate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company</a:t>
            </a:r>
            <a:r>
              <a:rPr lang="de-DE" sz="800" dirty="0">
                <a:solidFill>
                  <a:schemeClr val="accent2"/>
                </a:solidFill>
              </a:rPr>
              <a:t>. All </a:t>
            </a:r>
            <a:r>
              <a:rPr lang="de-DE" sz="800" dirty="0" err="1">
                <a:solidFill>
                  <a:schemeClr val="accent2"/>
                </a:solidFill>
              </a:rPr>
              <a:t>rights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reserved</a:t>
            </a:r>
            <a:r>
              <a:rPr lang="de-DE" sz="800" dirty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810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/>
              <a:t>Presentation Title breaks to Two Lines</a:t>
            </a:r>
            <a:endParaRPr lang="de-DE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13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rgbClr val="999999"/>
                </a:solidFill>
              </a:rPr>
              <a:t>© 201</a:t>
            </a:r>
            <a:r>
              <a:rPr lang="pl-PL" sz="800" dirty="0">
                <a:solidFill>
                  <a:srgbClr val="999999"/>
                </a:solidFill>
              </a:rPr>
              <a:t>8</a:t>
            </a:r>
            <a:r>
              <a:rPr lang="de-DE" sz="800" dirty="0">
                <a:solidFill>
                  <a:srgbClr val="999999"/>
                </a:solidFill>
              </a:rPr>
              <a:t> SAP SE </a:t>
            </a:r>
            <a:r>
              <a:rPr lang="de-DE" sz="800" dirty="0" err="1">
                <a:solidFill>
                  <a:srgbClr val="999999"/>
                </a:solidFill>
              </a:rPr>
              <a:t>or</a:t>
            </a:r>
            <a:r>
              <a:rPr lang="de-DE" sz="800" dirty="0">
                <a:solidFill>
                  <a:srgbClr val="999999"/>
                </a:solidFill>
              </a:rPr>
              <a:t> an SAP </a:t>
            </a:r>
            <a:r>
              <a:rPr lang="de-DE" sz="800" dirty="0" err="1">
                <a:solidFill>
                  <a:srgbClr val="999999"/>
                </a:solidFill>
              </a:rPr>
              <a:t>affiliate</a:t>
            </a:r>
            <a:r>
              <a:rPr lang="de-DE" sz="800" dirty="0">
                <a:solidFill>
                  <a:srgbClr val="999999"/>
                </a:solidFill>
              </a:rPr>
              <a:t> </a:t>
            </a:r>
            <a:r>
              <a:rPr lang="de-DE" sz="800" dirty="0" err="1">
                <a:solidFill>
                  <a:srgbClr val="999999"/>
                </a:solidFill>
              </a:rPr>
              <a:t>company</a:t>
            </a:r>
            <a:r>
              <a:rPr lang="de-DE" sz="800" dirty="0">
                <a:solidFill>
                  <a:srgbClr val="999999"/>
                </a:solidFill>
              </a:rPr>
              <a:t>. All </a:t>
            </a:r>
            <a:r>
              <a:rPr lang="de-DE" sz="800" dirty="0" err="1">
                <a:solidFill>
                  <a:srgbClr val="999999"/>
                </a:solidFill>
              </a:rPr>
              <a:t>rights</a:t>
            </a:r>
            <a:r>
              <a:rPr lang="de-DE" sz="800" dirty="0">
                <a:solidFill>
                  <a:srgbClr val="999999"/>
                </a:solidFill>
              </a:rPr>
              <a:t> </a:t>
            </a:r>
            <a:r>
              <a:rPr lang="de-DE" sz="800" dirty="0" err="1">
                <a:solidFill>
                  <a:srgbClr val="999999"/>
                </a:solidFill>
              </a:rPr>
              <a:t>reserved</a:t>
            </a:r>
            <a:r>
              <a:rPr lang="de-DE" sz="800" dirty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30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© 201</a:t>
            </a:r>
            <a:r>
              <a:rPr lang="pl-PL" noProof="0" dirty="0"/>
              <a:t>8</a:t>
            </a:r>
            <a:r>
              <a:rPr lang="en-US" noProof="0" dirty="0"/>
              <a:t> SAP SE or an SAP affiliate company. All rights reserved.</a:t>
            </a:r>
          </a:p>
        </p:txBody>
      </p:sp>
      <p:sp>
        <p:nvSpPr>
          <p:cNvPr id="17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http://global.sap.com/corporate-en/legal/copyright/index.epx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1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Bild 19" descr="(y)_blue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1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© 201</a:t>
            </a:r>
            <a:r>
              <a:rPr lang="pl-PL" sz="800" dirty="0">
                <a:solidFill>
                  <a:schemeClr val="bg2">
                    <a:lumMod val="75000"/>
                  </a:schemeClr>
                </a:solidFill>
              </a:rPr>
              <a:t>8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SAP SE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25206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4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Bullet point 1</a:t>
            </a:r>
          </a:p>
          <a:p>
            <a:pPr lvl="1"/>
            <a:r>
              <a:rPr lang="en-US" noProof="0"/>
              <a:t>Description Text here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4257259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Bullet point 2</a:t>
            </a:r>
          </a:p>
          <a:p>
            <a:pPr lvl="1"/>
            <a:r>
              <a:rPr lang="en-US" noProof="0"/>
              <a:t>Description Text here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8255425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Bullet point 3</a:t>
            </a:r>
          </a:p>
          <a:p>
            <a:pPr lvl="1"/>
            <a:r>
              <a:rPr lang="en-US" noProof="0"/>
              <a:t>Description Text here</a:t>
            </a:r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4241024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8240136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© 201</a:t>
            </a:r>
            <a:r>
              <a:rPr lang="pl-PL" sz="800" dirty="0">
                <a:solidFill>
                  <a:schemeClr val="bg2">
                    <a:lumMod val="75000"/>
                  </a:schemeClr>
                </a:solidFill>
              </a:rPr>
              <a:t>8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SAP SE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5669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Bullet point 1</a:t>
            </a:r>
          </a:p>
          <a:p>
            <a:pPr lvl="1"/>
            <a:r>
              <a:rPr lang="en-US" noProof="0"/>
              <a:t>Description Text here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72288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Bullet point 2</a:t>
            </a:r>
          </a:p>
          <a:p>
            <a:pPr lvl="1"/>
            <a:r>
              <a:rPr lang="en-US" noProof="0"/>
              <a:t>Description Text here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6285481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Bullet point 3</a:t>
            </a:r>
          </a:p>
          <a:p>
            <a:pPr lvl="1"/>
            <a:r>
              <a:rPr lang="en-US" noProof="0"/>
              <a:t>Description Text here</a:t>
            </a:r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3255736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6269560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idx="12" hasCustomPrompt="1"/>
          </p:nvPr>
        </p:nvSpPr>
        <p:spPr bwMode="gray">
          <a:xfrm>
            <a:off x="9298673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Bullet point 4</a:t>
            </a:r>
          </a:p>
          <a:p>
            <a:pPr lvl="1"/>
            <a:r>
              <a:rPr lang="en-US" noProof="0"/>
              <a:t>Description Text here</a:t>
            </a:r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9283383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© 201</a:t>
            </a:r>
            <a:r>
              <a:rPr lang="pl-PL" sz="800" dirty="0">
                <a:solidFill>
                  <a:schemeClr val="bg2">
                    <a:lumMod val="75000"/>
                  </a:schemeClr>
                </a:solidFill>
              </a:rPr>
              <a:t>8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SAP SE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53853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/>
              <a:t>Big quote or </a:t>
            </a:r>
            <a:br>
              <a:rPr lang="en-US" noProof="0"/>
            </a:br>
            <a:r>
              <a:rPr lang="en-US" noProof="0"/>
              <a:t>section headline</a:t>
            </a:r>
            <a:endParaRPr lang="en-US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© 201</a:t>
            </a:r>
            <a:r>
              <a:rPr lang="pl-PL" sz="800" dirty="0">
                <a:solidFill>
                  <a:schemeClr val="bg2">
                    <a:lumMod val="75000"/>
                  </a:schemeClr>
                </a:solidFill>
              </a:rPr>
              <a:t>8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SAP SE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900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© 201</a:t>
            </a:r>
            <a:r>
              <a:rPr lang="pl-PL" sz="800" dirty="0">
                <a:solidFill>
                  <a:schemeClr val="bg2">
                    <a:lumMod val="75000"/>
                  </a:schemeClr>
                </a:solidFill>
              </a:rPr>
              <a:t>8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SAP SE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7239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© 201</a:t>
            </a:r>
            <a:r>
              <a:rPr lang="pl-PL" sz="800" dirty="0">
                <a:solidFill>
                  <a:schemeClr val="bg2">
                    <a:lumMod val="75000"/>
                  </a:schemeClr>
                </a:solidFill>
              </a:rPr>
              <a:t>8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SAP SE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87726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rgbClr val="999999"/>
                </a:solidFill>
              </a:rPr>
              <a:t>© 201</a:t>
            </a:r>
            <a:r>
              <a:rPr lang="pl-PL" sz="800" dirty="0">
                <a:solidFill>
                  <a:srgbClr val="999999"/>
                </a:solidFill>
              </a:rPr>
              <a:t>8</a:t>
            </a:r>
            <a:r>
              <a:rPr lang="de-DE" sz="800" dirty="0">
                <a:solidFill>
                  <a:srgbClr val="999999"/>
                </a:solidFill>
              </a:rPr>
              <a:t> SAP SE </a:t>
            </a:r>
            <a:r>
              <a:rPr lang="de-DE" sz="800" dirty="0" err="1">
                <a:solidFill>
                  <a:srgbClr val="999999"/>
                </a:solidFill>
              </a:rPr>
              <a:t>or</a:t>
            </a:r>
            <a:r>
              <a:rPr lang="de-DE" sz="800" dirty="0">
                <a:solidFill>
                  <a:srgbClr val="999999"/>
                </a:solidFill>
              </a:rPr>
              <a:t> an SAP </a:t>
            </a:r>
            <a:r>
              <a:rPr lang="de-DE" sz="800" dirty="0" err="1">
                <a:solidFill>
                  <a:srgbClr val="999999"/>
                </a:solidFill>
              </a:rPr>
              <a:t>affiliate</a:t>
            </a:r>
            <a:r>
              <a:rPr lang="de-DE" sz="800" dirty="0">
                <a:solidFill>
                  <a:srgbClr val="999999"/>
                </a:solidFill>
              </a:rPr>
              <a:t> </a:t>
            </a:r>
            <a:r>
              <a:rPr lang="de-DE" sz="800" dirty="0" err="1">
                <a:solidFill>
                  <a:srgbClr val="999999"/>
                </a:solidFill>
              </a:rPr>
              <a:t>company</a:t>
            </a:r>
            <a:r>
              <a:rPr lang="de-DE" sz="800" dirty="0">
                <a:solidFill>
                  <a:srgbClr val="999999"/>
                </a:solidFill>
              </a:rPr>
              <a:t>. All </a:t>
            </a:r>
            <a:r>
              <a:rPr lang="de-DE" sz="800" dirty="0" err="1">
                <a:solidFill>
                  <a:srgbClr val="999999"/>
                </a:solidFill>
              </a:rPr>
              <a:t>rights</a:t>
            </a:r>
            <a:r>
              <a:rPr lang="de-DE" sz="800" dirty="0">
                <a:solidFill>
                  <a:srgbClr val="999999"/>
                </a:solidFill>
              </a:rPr>
              <a:t> </a:t>
            </a:r>
            <a:r>
              <a:rPr lang="de-DE" sz="800" dirty="0" err="1">
                <a:solidFill>
                  <a:srgbClr val="999999"/>
                </a:solidFill>
              </a:rPr>
              <a:t>reserved</a:t>
            </a:r>
            <a:r>
              <a:rPr lang="de-DE" sz="800" dirty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324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/>
            </a:lvl1pPr>
          </a:lstStyle>
          <a:p>
            <a:r>
              <a:rPr lang="en-US" noProof="0" dirty="0"/>
              <a:t>© 201</a:t>
            </a:r>
            <a:r>
              <a:rPr lang="pl-PL" noProof="0" dirty="0"/>
              <a:t>8</a:t>
            </a:r>
            <a:r>
              <a:rPr lang="en-US" noProof="0" dirty="0"/>
              <a:t> SAP SE or an SAP affiliate company. All rights reserved.</a:t>
            </a:r>
          </a:p>
        </p:txBody>
      </p:sp>
      <p:sp>
        <p:nvSpPr>
          <p:cNvPr id="4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>
                <a:solidFill>
                  <a:srgbClr val="FFFFFF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5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510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259094" y="1200044"/>
            <a:ext cx="11348711" cy="484676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37286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/>
              <a:t>Presentation Title breaks to Two Lines</a:t>
            </a:r>
            <a:endParaRPr lang="de-DE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7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rgbClr val="999999"/>
                </a:solidFill>
              </a:rPr>
              <a:t>© 201</a:t>
            </a:r>
            <a:r>
              <a:rPr lang="pl-PL" sz="800" dirty="0">
                <a:solidFill>
                  <a:srgbClr val="999999"/>
                </a:solidFill>
              </a:rPr>
              <a:t>8</a:t>
            </a:r>
            <a:r>
              <a:rPr lang="de-DE" sz="800" dirty="0">
                <a:solidFill>
                  <a:srgbClr val="999999"/>
                </a:solidFill>
              </a:rPr>
              <a:t> SAP SE </a:t>
            </a:r>
            <a:r>
              <a:rPr lang="de-DE" sz="800" dirty="0" err="1">
                <a:solidFill>
                  <a:srgbClr val="999999"/>
                </a:solidFill>
              </a:rPr>
              <a:t>or</a:t>
            </a:r>
            <a:r>
              <a:rPr lang="de-DE" sz="800" dirty="0">
                <a:solidFill>
                  <a:srgbClr val="999999"/>
                </a:solidFill>
              </a:rPr>
              <a:t> an SAP </a:t>
            </a:r>
            <a:r>
              <a:rPr lang="de-DE" sz="800" dirty="0" err="1">
                <a:solidFill>
                  <a:srgbClr val="999999"/>
                </a:solidFill>
              </a:rPr>
              <a:t>affiliate</a:t>
            </a:r>
            <a:r>
              <a:rPr lang="de-DE" sz="800" dirty="0">
                <a:solidFill>
                  <a:srgbClr val="999999"/>
                </a:solidFill>
              </a:rPr>
              <a:t> </a:t>
            </a:r>
            <a:r>
              <a:rPr lang="de-DE" sz="800" dirty="0" err="1">
                <a:solidFill>
                  <a:srgbClr val="999999"/>
                </a:solidFill>
              </a:rPr>
              <a:t>company</a:t>
            </a:r>
            <a:r>
              <a:rPr lang="de-DE" sz="800" dirty="0">
                <a:solidFill>
                  <a:srgbClr val="999999"/>
                </a:solidFill>
              </a:rPr>
              <a:t>. All </a:t>
            </a:r>
            <a:r>
              <a:rPr lang="de-DE" sz="800" dirty="0" err="1">
                <a:solidFill>
                  <a:srgbClr val="999999"/>
                </a:solidFill>
              </a:rPr>
              <a:t>rights</a:t>
            </a:r>
            <a:r>
              <a:rPr lang="de-DE" sz="800" dirty="0">
                <a:solidFill>
                  <a:srgbClr val="999999"/>
                </a:solidFill>
              </a:rPr>
              <a:t> </a:t>
            </a:r>
            <a:r>
              <a:rPr lang="de-DE" sz="800" dirty="0" err="1">
                <a:solidFill>
                  <a:srgbClr val="999999"/>
                </a:solidFill>
              </a:rPr>
              <a:t>reserved</a:t>
            </a:r>
            <a:r>
              <a:rPr lang="de-DE" sz="800" dirty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0116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4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5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6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9257445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6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7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8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9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679925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 noProof="0"/>
              <a:t>Big quote or </a:t>
            </a:r>
            <a:br>
              <a:rPr lang="en-US" noProof="0"/>
            </a:br>
            <a:r>
              <a:rPr lang="en-US" noProof="0"/>
              <a:t>section headline</a:t>
            </a:r>
            <a:endParaRPr lang="en-US"/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© 201</a:t>
            </a:r>
            <a:r>
              <a:rPr lang="pl-PL" sz="800" dirty="0">
                <a:solidFill>
                  <a:schemeClr val="bg2">
                    <a:lumMod val="75000"/>
                  </a:schemeClr>
                </a:solidFill>
              </a:rPr>
              <a:t>8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SAP SE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61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© 201</a:t>
            </a:r>
            <a:r>
              <a:rPr lang="pl-PL" sz="800" dirty="0">
                <a:solidFill>
                  <a:schemeClr val="bg2">
                    <a:lumMod val="75000"/>
                  </a:schemeClr>
                </a:solidFill>
              </a:rPr>
              <a:t>8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SAP SE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9890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© 201</a:t>
            </a:r>
            <a:r>
              <a:rPr lang="pl-PL" sz="800" dirty="0">
                <a:solidFill>
                  <a:schemeClr val="bg2">
                    <a:lumMod val="75000"/>
                  </a:schemeClr>
                </a:solidFill>
              </a:rPr>
              <a:t>8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SAP SE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04971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© 201</a:t>
            </a:r>
            <a:r>
              <a:rPr lang="pl-PL" sz="800" dirty="0">
                <a:solidFill>
                  <a:schemeClr val="bg2">
                    <a:lumMod val="75000"/>
                  </a:schemeClr>
                </a:solidFill>
              </a:rPr>
              <a:t>8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SAP SE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1" cy="23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12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 </a:t>
            </a:r>
            <a:r>
              <a:rPr lang="de-DE" sz="1300" u="none" kern="1200">
                <a:solidFill>
                  <a:srgbClr val="000000"/>
                </a:solidFill>
                <a:latin typeface="+mn-lt"/>
                <a:ea typeface="+mn-ea"/>
                <a:cs typeface="+mn-cs"/>
                <a:hlinkClick r:id="rId2"/>
              </a:rPr>
              <a:t>for additional trademark information and notices.</a:t>
            </a:r>
            <a:endParaRPr lang="en-US" sz="1300" u="none">
              <a:solidFill>
                <a:srgbClr val="00000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59094" y="238708"/>
            <a:ext cx="10761600" cy="41540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defTabSz="1218960"/>
            <a:r>
              <a:rPr lang="en-US" sz="2700" b="1" dirty="0">
                <a:solidFill>
                  <a:srgbClr val="606669"/>
                </a:solidFill>
                <a:latin typeface="+mn-lt"/>
              </a:rPr>
              <a:t>© 201</a:t>
            </a:r>
            <a:r>
              <a:rPr lang="pl-PL" sz="2700" b="1" dirty="0">
                <a:solidFill>
                  <a:srgbClr val="606669"/>
                </a:solidFill>
                <a:latin typeface="+mn-lt"/>
              </a:rPr>
              <a:t>8</a:t>
            </a:r>
            <a:r>
              <a:rPr lang="en-US" sz="2700" b="1" dirty="0">
                <a:solidFill>
                  <a:srgbClr val="606669"/>
                </a:solidFill>
                <a:latin typeface="+mn-lt"/>
              </a:rPr>
              <a:t> SAP SE or an SAP affiliate company. All rights reserved.</a:t>
            </a:r>
            <a:endParaRPr lang="de-DE" sz="21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8958313" y="6258941"/>
            <a:ext cx="3023904" cy="309923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480000" y="1620000"/>
            <a:ext cx="11232000" cy="4230000"/>
          </a:xfrm>
        </p:spPr>
        <p:txBody>
          <a:bodyPr>
            <a:noAutofit/>
          </a:bodyPr>
          <a:lstStyle>
            <a:lvl1pPr marL="0" marR="0" indent="0" algn="l" defTabSz="816201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/>
            </a:lvl1pPr>
            <a:lvl2pPr marL="179388" marR="0" indent="-179388" algn="l" defTabSz="816201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/>
            </a:lvl2pPr>
            <a:lvl3pPr marL="360000" marR="0" indent="-180000" algn="l" defTabSz="816201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600" baseline="0"/>
            </a:lvl3pPr>
            <a:lvl4pPr marL="404811" marR="0" indent="-134937" algn="l" defTabSz="816201" rtl="0" eaLnBrk="1" fontAlgn="auto" latinLnBrk="0" hangingPunct="1">
              <a:lnSpc>
                <a:spcPct val="100000"/>
              </a:lnSpc>
              <a:spcBef>
                <a:spcPts val="187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2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 dirty="0"/>
              <a:t>Agenda Item/Divider Headline</a:t>
            </a:r>
          </a:p>
          <a:p>
            <a:pPr lvl="1"/>
            <a:r>
              <a:rPr lang="en-US" dirty="0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420001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© 201</a:t>
            </a:r>
            <a:r>
              <a:rPr lang="pl-PL" sz="800" dirty="0">
                <a:solidFill>
                  <a:schemeClr val="bg2">
                    <a:lumMod val="75000"/>
                  </a:schemeClr>
                </a:solidFill>
              </a:rPr>
              <a:t>8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SAP SE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048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/>
              <a:t>Big quote or </a:t>
            </a:r>
            <a:br>
              <a:rPr lang="en-US" noProof="0"/>
            </a:br>
            <a:r>
              <a:rPr lang="en-US" noProof="0"/>
              <a:t>section headline</a:t>
            </a:r>
            <a:endParaRPr lang="en-US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© 201</a:t>
            </a:r>
            <a:r>
              <a:rPr lang="pl-PL" sz="800" dirty="0">
                <a:solidFill>
                  <a:schemeClr val="bg2">
                    <a:lumMod val="75000"/>
                  </a:schemeClr>
                </a:solidFill>
              </a:rPr>
              <a:t>8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SAP SE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618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/>
              <a:t>Presentation Title breaks to Two Lines</a:t>
            </a:r>
            <a:endParaRPr lang="de-DE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9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rgbClr val="999999"/>
                </a:solidFill>
              </a:rPr>
              <a:t>© 201</a:t>
            </a:r>
            <a:r>
              <a:rPr lang="pl-PL" sz="800" dirty="0">
                <a:solidFill>
                  <a:srgbClr val="999999"/>
                </a:solidFill>
              </a:rPr>
              <a:t>8</a:t>
            </a:r>
            <a:r>
              <a:rPr lang="de-DE" sz="800" dirty="0">
                <a:solidFill>
                  <a:srgbClr val="999999"/>
                </a:solidFill>
              </a:rPr>
              <a:t> SAP SE </a:t>
            </a:r>
            <a:r>
              <a:rPr lang="de-DE" sz="800" dirty="0" err="1">
                <a:solidFill>
                  <a:srgbClr val="999999"/>
                </a:solidFill>
              </a:rPr>
              <a:t>or</a:t>
            </a:r>
            <a:r>
              <a:rPr lang="de-DE" sz="800" dirty="0">
                <a:solidFill>
                  <a:srgbClr val="999999"/>
                </a:solidFill>
              </a:rPr>
              <a:t> an SAP </a:t>
            </a:r>
            <a:r>
              <a:rPr lang="de-DE" sz="800" dirty="0" err="1">
                <a:solidFill>
                  <a:srgbClr val="999999"/>
                </a:solidFill>
              </a:rPr>
              <a:t>affiliate</a:t>
            </a:r>
            <a:r>
              <a:rPr lang="de-DE" sz="800" dirty="0">
                <a:solidFill>
                  <a:srgbClr val="999999"/>
                </a:solidFill>
              </a:rPr>
              <a:t> </a:t>
            </a:r>
            <a:r>
              <a:rPr lang="de-DE" sz="800" dirty="0" err="1">
                <a:solidFill>
                  <a:srgbClr val="999999"/>
                </a:solidFill>
              </a:rPr>
              <a:t>company</a:t>
            </a:r>
            <a:r>
              <a:rPr lang="de-DE" sz="800" dirty="0">
                <a:solidFill>
                  <a:srgbClr val="999999"/>
                </a:solidFill>
              </a:rPr>
              <a:t>. All </a:t>
            </a:r>
            <a:r>
              <a:rPr lang="de-DE" sz="800" dirty="0" err="1">
                <a:solidFill>
                  <a:srgbClr val="999999"/>
                </a:solidFill>
              </a:rPr>
              <a:t>rights</a:t>
            </a:r>
            <a:r>
              <a:rPr lang="de-DE" sz="800" dirty="0">
                <a:solidFill>
                  <a:srgbClr val="999999"/>
                </a:solidFill>
              </a:rPr>
              <a:t> </a:t>
            </a:r>
            <a:r>
              <a:rPr lang="de-DE" sz="800" dirty="0" err="1">
                <a:solidFill>
                  <a:srgbClr val="999999"/>
                </a:solidFill>
              </a:rPr>
              <a:t>reserved</a:t>
            </a:r>
            <a:r>
              <a:rPr lang="de-DE" sz="800" dirty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832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© 201</a:t>
            </a:r>
            <a:r>
              <a:rPr lang="pl-PL" sz="800" dirty="0">
                <a:solidFill>
                  <a:schemeClr val="bg2">
                    <a:lumMod val="75000"/>
                  </a:schemeClr>
                </a:solidFill>
              </a:rPr>
              <a:t>8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SAP SE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0625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© 201</a:t>
            </a:r>
            <a:r>
              <a:rPr lang="pl-PL" sz="800" dirty="0">
                <a:solidFill>
                  <a:schemeClr val="bg2">
                    <a:lumMod val="75000"/>
                  </a:schemeClr>
                </a:solidFill>
              </a:rPr>
              <a:t>8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SAP SE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3500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2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accent2"/>
                </a:solidFill>
              </a:rPr>
              <a:t>© 201</a:t>
            </a:r>
            <a:r>
              <a:rPr lang="pl-PL" sz="800" dirty="0">
                <a:solidFill>
                  <a:schemeClr val="accent2"/>
                </a:solidFill>
              </a:rPr>
              <a:t>8</a:t>
            </a:r>
            <a:r>
              <a:rPr lang="de-DE" sz="800" dirty="0">
                <a:solidFill>
                  <a:schemeClr val="accent2"/>
                </a:solidFill>
              </a:rPr>
              <a:t> SAP SE </a:t>
            </a:r>
            <a:r>
              <a:rPr lang="de-DE" sz="800" dirty="0" err="1">
                <a:solidFill>
                  <a:schemeClr val="accent2"/>
                </a:solidFill>
              </a:rPr>
              <a:t>or</a:t>
            </a:r>
            <a:r>
              <a:rPr lang="de-DE" sz="800" dirty="0">
                <a:solidFill>
                  <a:schemeClr val="accent2"/>
                </a:solidFill>
              </a:rPr>
              <a:t> an SAP </a:t>
            </a:r>
            <a:r>
              <a:rPr lang="de-DE" sz="800" dirty="0" err="1">
                <a:solidFill>
                  <a:schemeClr val="accent2"/>
                </a:solidFill>
              </a:rPr>
              <a:t>affiliate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company</a:t>
            </a:r>
            <a:r>
              <a:rPr lang="de-DE" sz="800" dirty="0">
                <a:solidFill>
                  <a:schemeClr val="accent2"/>
                </a:solidFill>
              </a:rPr>
              <a:t>. All </a:t>
            </a:r>
            <a:r>
              <a:rPr lang="de-DE" sz="800" dirty="0" err="1">
                <a:solidFill>
                  <a:schemeClr val="accent2"/>
                </a:solidFill>
              </a:rPr>
              <a:t>rights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reserved</a:t>
            </a:r>
            <a:r>
              <a:rPr lang="de-DE" sz="800" dirty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985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/>
              <a:t>Presentation Title breaks to Two Lines</a:t>
            </a:r>
            <a:endParaRPr lang="de-DE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accent2"/>
                </a:solidFill>
              </a:rPr>
              <a:t>© 201</a:t>
            </a:r>
            <a:r>
              <a:rPr lang="pl-PL" sz="800" dirty="0">
                <a:solidFill>
                  <a:schemeClr val="accent2"/>
                </a:solidFill>
              </a:rPr>
              <a:t>8</a:t>
            </a:r>
            <a:r>
              <a:rPr lang="de-DE" sz="800" dirty="0">
                <a:solidFill>
                  <a:schemeClr val="accent2"/>
                </a:solidFill>
              </a:rPr>
              <a:t> SAP SE </a:t>
            </a:r>
            <a:r>
              <a:rPr lang="de-DE" sz="800" dirty="0" err="1">
                <a:solidFill>
                  <a:schemeClr val="accent2"/>
                </a:solidFill>
              </a:rPr>
              <a:t>or</a:t>
            </a:r>
            <a:r>
              <a:rPr lang="de-DE" sz="800" dirty="0">
                <a:solidFill>
                  <a:schemeClr val="accent2"/>
                </a:solidFill>
              </a:rPr>
              <a:t> an SAP </a:t>
            </a:r>
            <a:r>
              <a:rPr lang="de-DE" sz="800" dirty="0" err="1">
                <a:solidFill>
                  <a:schemeClr val="accent2"/>
                </a:solidFill>
              </a:rPr>
              <a:t>affiliate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company</a:t>
            </a:r>
            <a:r>
              <a:rPr lang="de-DE" sz="800" dirty="0">
                <a:solidFill>
                  <a:schemeClr val="accent2"/>
                </a:solidFill>
              </a:rPr>
              <a:t>. All </a:t>
            </a:r>
            <a:r>
              <a:rPr lang="de-DE" sz="800" dirty="0" err="1">
                <a:solidFill>
                  <a:schemeClr val="accent2"/>
                </a:solidFill>
              </a:rPr>
              <a:t>rights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reserved</a:t>
            </a:r>
            <a:r>
              <a:rPr lang="de-DE" sz="800" dirty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80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5476" y="4319078"/>
            <a:ext cx="11301212" cy="1008000"/>
          </a:xfrm>
        </p:spPr>
        <p:txBody>
          <a:bodyPr anchor="b" anchorCtr="0">
            <a:noAutofit/>
          </a:bodyPr>
          <a:lstStyle>
            <a:lvl1pPr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/>
              <a:t>Presentation Title </a:t>
            </a:r>
            <a:br>
              <a:rPr lang="en-US" sz="4000" dirty="0"/>
            </a:br>
            <a:r>
              <a:rPr lang="en-US" sz="4000" dirty="0"/>
              <a:t>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5476" y="5526013"/>
            <a:ext cx="113012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accent2"/>
                </a:solidFill>
              </a:rPr>
              <a:t>© 201</a:t>
            </a:r>
            <a:r>
              <a:rPr lang="pl-PL" sz="800" dirty="0">
                <a:solidFill>
                  <a:schemeClr val="accent2"/>
                </a:solidFill>
              </a:rPr>
              <a:t>8</a:t>
            </a:r>
            <a:r>
              <a:rPr lang="de-DE" sz="800" dirty="0">
                <a:solidFill>
                  <a:schemeClr val="accent2"/>
                </a:solidFill>
              </a:rPr>
              <a:t> SAP SE </a:t>
            </a:r>
            <a:r>
              <a:rPr lang="de-DE" sz="800" dirty="0" err="1">
                <a:solidFill>
                  <a:schemeClr val="accent2"/>
                </a:solidFill>
              </a:rPr>
              <a:t>or</a:t>
            </a:r>
            <a:r>
              <a:rPr lang="de-DE" sz="800" dirty="0">
                <a:solidFill>
                  <a:schemeClr val="accent2"/>
                </a:solidFill>
              </a:rPr>
              <a:t> an SAP </a:t>
            </a:r>
            <a:r>
              <a:rPr lang="de-DE" sz="800" dirty="0" err="1">
                <a:solidFill>
                  <a:schemeClr val="accent2"/>
                </a:solidFill>
              </a:rPr>
              <a:t>affiliate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company</a:t>
            </a:r>
            <a:r>
              <a:rPr lang="de-DE" sz="800" dirty="0">
                <a:solidFill>
                  <a:schemeClr val="accent2"/>
                </a:solidFill>
              </a:rPr>
              <a:t>. All </a:t>
            </a:r>
            <a:r>
              <a:rPr lang="de-DE" sz="800" dirty="0" err="1">
                <a:solidFill>
                  <a:schemeClr val="accent2"/>
                </a:solidFill>
              </a:rPr>
              <a:t>rights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reserved</a:t>
            </a:r>
            <a:r>
              <a:rPr lang="de-DE" sz="800" dirty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" name="Bild 13" descr="graphic_2016_example_colo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5" y="497573"/>
            <a:ext cx="11587134" cy="3862378"/>
          </a:xfrm>
          <a:prstGeom prst="rect">
            <a:avLst/>
          </a:prstGeom>
        </p:spPr>
      </p:pic>
      <p:pic>
        <p:nvPicPr>
          <p:cNvPr id="15" name="Bild 14" descr="SAP_Hybris_white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588" y="261059"/>
            <a:ext cx="1814310" cy="3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1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/>
              <a:t>Presentation Title breaks to Two Lines</a:t>
            </a:r>
            <a:endParaRPr lang="de-DE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accent2"/>
                </a:solidFill>
              </a:rPr>
              <a:t>© 201</a:t>
            </a:r>
            <a:r>
              <a:rPr lang="pl-PL" sz="800" dirty="0">
                <a:solidFill>
                  <a:schemeClr val="accent2"/>
                </a:solidFill>
              </a:rPr>
              <a:t>8</a:t>
            </a:r>
            <a:r>
              <a:rPr lang="de-DE" sz="800" dirty="0">
                <a:solidFill>
                  <a:schemeClr val="accent2"/>
                </a:solidFill>
              </a:rPr>
              <a:t> SAP SE </a:t>
            </a:r>
            <a:r>
              <a:rPr lang="de-DE" sz="800" dirty="0" err="1">
                <a:solidFill>
                  <a:schemeClr val="accent2"/>
                </a:solidFill>
              </a:rPr>
              <a:t>or</a:t>
            </a:r>
            <a:r>
              <a:rPr lang="de-DE" sz="800" dirty="0">
                <a:solidFill>
                  <a:schemeClr val="accent2"/>
                </a:solidFill>
              </a:rPr>
              <a:t> an SAP </a:t>
            </a:r>
            <a:r>
              <a:rPr lang="de-DE" sz="800" dirty="0" err="1">
                <a:solidFill>
                  <a:schemeClr val="accent2"/>
                </a:solidFill>
              </a:rPr>
              <a:t>affiliate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company</a:t>
            </a:r>
            <a:r>
              <a:rPr lang="de-DE" sz="800" dirty="0">
                <a:solidFill>
                  <a:schemeClr val="accent2"/>
                </a:solidFill>
              </a:rPr>
              <a:t>. All </a:t>
            </a:r>
            <a:r>
              <a:rPr lang="de-DE" sz="800" dirty="0" err="1">
                <a:solidFill>
                  <a:schemeClr val="accent2"/>
                </a:solidFill>
              </a:rPr>
              <a:t>rights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reserved</a:t>
            </a:r>
            <a:r>
              <a:rPr lang="de-DE" sz="800" dirty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13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/>
              <a:t>Presentation Title breaks to Two Lines</a:t>
            </a:r>
            <a:endParaRPr lang="de-DE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Speaker’s Name/Department (delete if not needed)</a:t>
            </a:r>
            <a:br>
              <a:rPr lang="en-US"/>
            </a:br>
            <a:r>
              <a:rPr lang="en-US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accent2"/>
                </a:solidFill>
              </a:rPr>
              <a:t>© 201</a:t>
            </a:r>
            <a:r>
              <a:rPr lang="pl-PL" sz="800" dirty="0">
                <a:solidFill>
                  <a:schemeClr val="accent2"/>
                </a:solidFill>
              </a:rPr>
              <a:t>8</a:t>
            </a:r>
            <a:r>
              <a:rPr lang="de-DE" sz="800" dirty="0">
                <a:solidFill>
                  <a:schemeClr val="accent2"/>
                </a:solidFill>
              </a:rPr>
              <a:t> SAP SE </a:t>
            </a:r>
            <a:r>
              <a:rPr lang="de-DE" sz="800" dirty="0" err="1">
                <a:solidFill>
                  <a:schemeClr val="accent2"/>
                </a:solidFill>
              </a:rPr>
              <a:t>or</a:t>
            </a:r>
            <a:r>
              <a:rPr lang="de-DE" sz="800" dirty="0">
                <a:solidFill>
                  <a:schemeClr val="accent2"/>
                </a:solidFill>
              </a:rPr>
              <a:t> an SAP </a:t>
            </a:r>
            <a:r>
              <a:rPr lang="de-DE" sz="800" dirty="0" err="1">
                <a:solidFill>
                  <a:schemeClr val="accent2"/>
                </a:solidFill>
              </a:rPr>
              <a:t>affiliate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company</a:t>
            </a:r>
            <a:r>
              <a:rPr lang="de-DE" sz="800" dirty="0">
                <a:solidFill>
                  <a:schemeClr val="accent2"/>
                </a:solidFill>
              </a:rPr>
              <a:t>. All </a:t>
            </a:r>
            <a:r>
              <a:rPr lang="de-DE" sz="800" dirty="0" err="1">
                <a:solidFill>
                  <a:schemeClr val="accent2"/>
                </a:solidFill>
              </a:rPr>
              <a:t>rights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reserved</a:t>
            </a:r>
            <a:r>
              <a:rPr lang="de-DE" sz="800" dirty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678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5.jpg"/><Relationship Id="rId4" Type="http://schemas.openxmlformats.org/officeDocument/2006/relationships/slideLayout" Target="../slideLayouts/slideLayout24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33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40.xml"/><Relationship Id="rId7" Type="http://schemas.microsoft.com/office/2007/relationships/hdphoto" Target="../media/hdphoto1.wdp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848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00" r:id="rId3"/>
    <p:sldLayoutId id="2147483801" r:id="rId4"/>
    <p:sldLayoutId id="2147483768" r:id="rId5"/>
    <p:sldLayoutId id="2147483770" r:id="rId6"/>
    <p:sldLayoutId id="2147483893" r:id="rId7"/>
    <p:sldLayoutId id="2147483871" r:id="rId8"/>
    <p:sldLayoutId id="2147483870" r:id="rId9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Insert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accent2"/>
                </a:solidFill>
              </a:rPr>
              <a:t>© 201</a:t>
            </a:r>
            <a:r>
              <a:rPr lang="pl-PL" sz="800" dirty="0">
                <a:solidFill>
                  <a:schemeClr val="accent2"/>
                </a:solidFill>
              </a:rPr>
              <a:t>8</a:t>
            </a:r>
            <a:r>
              <a:rPr lang="de-DE" sz="800" dirty="0">
                <a:solidFill>
                  <a:schemeClr val="accent2"/>
                </a:solidFill>
              </a:rPr>
              <a:t> SAP SE </a:t>
            </a:r>
            <a:r>
              <a:rPr lang="de-DE" sz="800" dirty="0" err="1">
                <a:solidFill>
                  <a:schemeClr val="accent2"/>
                </a:solidFill>
              </a:rPr>
              <a:t>or</a:t>
            </a:r>
            <a:r>
              <a:rPr lang="de-DE" sz="800" dirty="0">
                <a:solidFill>
                  <a:schemeClr val="accent2"/>
                </a:solidFill>
              </a:rPr>
              <a:t> an SAP </a:t>
            </a:r>
            <a:r>
              <a:rPr lang="de-DE" sz="800" dirty="0" err="1">
                <a:solidFill>
                  <a:schemeClr val="accent2"/>
                </a:solidFill>
              </a:rPr>
              <a:t>affiliate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company</a:t>
            </a:r>
            <a:r>
              <a:rPr lang="de-DE" sz="800" dirty="0">
                <a:solidFill>
                  <a:schemeClr val="accent2"/>
                </a:solidFill>
              </a:rPr>
              <a:t>. All </a:t>
            </a:r>
            <a:r>
              <a:rPr lang="de-DE" sz="800" dirty="0" err="1">
                <a:solidFill>
                  <a:schemeClr val="accent2"/>
                </a:solidFill>
              </a:rPr>
              <a:t>rights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reserved</a:t>
            </a:r>
            <a:r>
              <a:rPr lang="de-DE" sz="800" dirty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942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94" r:id="rId2"/>
    <p:sldLayoutId id="2147483877" r:id="rId3"/>
    <p:sldLayoutId id="2147483766" r:id="rId4"/>
    <p:sldLayoutId id="2147483797" r:id="rId5"/>
    <p:sldLayoutId id="2147483776" r:id="rId6"/>
    <p:sldLayoutId id="2147483796" r:id="rId7"/>
    <p:sldLayoutId id="2147483679" r:id="rId8"/>
    <p:sldLayoutId id="2147483892" r:id="rId9"/>
    <p:sldLayoutId id="2147483878" r:id="rId10"/>
    <p:sldLayoutId id="2147483764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ackground2014.jpg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664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03" r:id="rId2"/>
    <p:sldLayoutId id="2147483804" r:id="rId3"/>
    <p:sldLayoutId id="2147483805" r:id="rId4"/>
    <p:sldLayoutId id="2147483806" r:id="rId5"/>
    <p:sldLayoutId id="2147483884" r:id="rId6"/>
    <p:sldLayoutId id="2147483808" r:id="rId7"/>
    <p:sldLayoutId id="2147483872" r:id="rId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4" y="1210301"/>
            <a:ext cx="11670203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d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9" name="image9.png"/>
          <p:cNvPicPr/>
          <p:nvPr userDrawn="1"/>
        </p:nvPicPr>
        <p:blipFill>
          <a:blip r:embed="rId12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62489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cxnSp>
        <p:nvCxnSpPr>
          <p:cNvPr id="1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© 201</a:t>
            </a:r>
            <a:r>
              <a:rPr lang="pl-PL" sz="800" dirty="0">
                <a:solidFill>
                  <a:schemeClr val="bg2">
                    <a:lumMod val="75000"/>
                  </a:schemeClr>
                </a:solidFill>
              </a:rPr>
              <a:t>8 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SAP SE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73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74" r:id="rId2"/>
    <p:sldLayoutId id="2147483875" r:id="rId3"/>
    <p:sldLayoutId id="2147483820" r:id="rId4"/>
    <p:sldLayoutId id="2147483876" r:id="rId5"/>
    <p:sldLayoutId id="2147483821" r:id="rId6"/>
    <p:sldLayoutId id="2147483882" r:id="rId7"/>
    <p:sldLayoutId id="2147483827" r:id="rId8"/>
    <p:sldLayoutId id="2147483895" r:id="rId9"/>
  </p:sldLayoutIdLst>
  <p:txStyles>
    <p:titleStyle>
      <a:lvl1pPr algn="l" defTabSz="1218868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1218868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8868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738" indent="-241235" algn="l" defTabSz="1218868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596737" indent="-237001" algn="l" defTabSz="1218868" rtl="0" eaLnBrk="1" latinLnBrk="0" hangingPunct="1">
        <a:spcBef>
          <a:spcPts val="560"/>
        </a:spcBef>
        <a:buClr>
          <a:schemeClr val="accent2"/>
        </a:buClr>
        <a:buSzPct val="100000"/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835858" indent="-239119" algn="l" defTabSz="1218868" rtl="0" eaLnBrk="1" latinLnBrk="0" hangingPunct="1">
        <a:spcBef>
          <a:spcPts val="336"/>
        </a:spcBef>
        <a:buClr>
          <a:schemeClr val="accent2"/>
        </a:buClr>
        <a:buSzPct val="100000"/>
        <a:buFont typeface="Courier New" pitchFamily="49" charset="0"/>
        <a:buChar char="o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879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13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4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6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34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Insert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8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318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9" r:id="rId2"/>
    <p:sldLayoutId id="2147483890" r:id="rId3"/>
    <p:sldLayoutId id="2147483891" r:id="rId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michal.lipka@sap.com" TargetMode="External"/><Relationship Id="rId2" Type="http://schemas.openxmlformats.org/officeDocument/2006/relationships/hyperlink" Target="mailto:adam.gabrys@sap.com" TargetMode="Externa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4.png"/><Relationship Id="rId7" Type="http://schemas.microsoft.com/office/2007/relationships/hdphoto" Target="../media/hdphoto5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43" y="1221132"/>
            <a:ext cx="6738491" cy="4476283"/>
          </a:xfrm>
          <a:prstGeom prst="rect">
            <a:avLst/>
          </a:prstGeom>
        </p:spPr>
      </p:pic>
      <p:pic>
        <p:nvPicPr>
          <p:cNvPr id="3" name="Bild 3" descr="SAP_Hybris_white_transparen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54" y="5773553"/>
            <a:ext cx="3577246" cy="894312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CA68EE5E-7963-F246-950A-D79A716C9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5844" y="233748"/>
            <a:ext cx="7907865" cy="74987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09" tIns="35709" rIns="35709" bIns="35709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+mj-lt"/>
                <a:ea typeface="+mj-ea"/>
                <a:cs typeface="+mj-cs"/>
                <a:sym typeface="DINOT-Bold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9pPr>
          </a:lstStyle>
          <a:p>
            <a:pPr algn="ctr" eaLnBrk="1" hangingPunct="1">
              <a:defRPr/>
            </a:pPr>
            <a:r>
              <a:rPr lang="en-US" sz="4000" b="1" dirty="0">
                <a:solidFill>
                  <a:srgbClr val="FFFFFF"/>
                </a:solidFill>
                <a:latin typeface="Helvetica"/>
                <a:ea typeface="ヒラギノ角ゴ ProN W6"/>
                <a:cs typeface="Helvetica"/>
              </a:rPr>
              <a:t>Test Driven Development</a:t>
            </a:r>
          </a:p>
        </p:txBody>
      </p:sp>
    </p:spTree>
    <p:extLst>
      <p:ext uri="{BB962C8B-B14F-4D97-AF65-F5344CB8AC3E}">
        <p14:creationId xmlns:p14="http://schemas.microsoft.com/office/powerpoint/2010/main" val="1535032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1E24FD-E709-F242-8ED5-CC8F058C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Zalety / wady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E09EBD1-8E30-2242-91CA-2ADD1AC87D13}"/>
              </a:ext>
            </a:extLst>
          </p:cNvPr>
          <p:cNvSpPr txBox="1">
            <a:spLocks/>
          </p:cNvSpPr>
          <p:nvPr/>
        </p:nvSpPr>
        <p:spPr>
          <a:xfrm>
            <a:off x="360000" y="1666882"/>
            <a:ext cx="3260729" cy="397851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/>
              <a:t>Zrozumienie wymagań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B8B50C3-E9B8-544B-9B0E-F1EC9778BBAD}"/>
              </a:ext>
            </a:extLst>
          </p:cNvPr>
          <p:cNvSpPr txBox="1">
            <a:spLocks/>
          </p:cNvSpPr>
          <p:nvPr/>
        </p:nvSpPr>
        <p:spPr>
          <a:xfrm>
            <a:off x="359998" y="2166128"/>
            <a:ext cx="3260729" cy="377365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/>
              <a:t>Dokumentacja kodu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9F55DFA-C921-094E-B462-F5A9D4CFF375}"/>
              </a:ext>
            </a:extLst>
          </p:cNvPr>
          <p:cNvSpPr txBox="1">
            <a:spLocks/>
          </p:cNvSpPr>
          <p:nvPr/>
        </p:nvSpPr>
        <p:spPr>
          <a:xfrm>
            <a:off x="359997" y="2640037"/>
            <a:ext cx="3260729" cy="427113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/>
              <a:t>Kod wysokiej jakości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14F5033-80FE-0644-B3F1-1380E053C1EC}"/>
              </a:ext>
            </a:extLst>
          </p:cNvPr>
          <p:cNvSpPr txBox="1">
            <a:spLocks/>
          </p:cNvSpPr>
          <p:nvPr/>
        </p:nvSpPr>
        <p:spPr>
          <a:xfrm>
            <a:off x="359996" y="3155160"/>
            <a:ext cx="3260729" cy="857207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/>
              <a:t>Brak nadmiarowych funkcjonalności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8AB3DCE-29BF-EA42-9D81-B0192626E81B}"/>
              </a:ext>
            </a:extLst>
          </p:cNvPr>
          <p:cNvSpPr txBox="1">
            <a:spLocks/>
          </p:cNvSpPr>
          <p:nvPr/>
        </p:nvSpPr>
        <p:spPr>
          <a:xfrm>
            <a:off x="359995" y="3878171"/>
            <a:ext cx="3260729" cy="444412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/>
              <a:t>Regresja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3754643-28DE-0F42-9B62-A31C8C085B3C}"/>
              </a:ext>
            </a:extLst>
          </p:cNvPr>
          <p:cNvSpPr txBox="1">
            <a:spLocks/>
          </p:cNvSpPr>
          <p:nvPr/>
        </p:nvSpPr>
        <p:spPr>
          <a:xfrm>
            <a:off x="359994" y="4343063"/>
            <a:ext cx="3260729" cy="444733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/>
              <a:t>Kod jest testowalny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B668825-D13B-9C4D-A8D4-87DB23046066}"/>
              </a:ext>
            </a:extLst>
          </p:cNvPr>
          <p:cNvSpPr txBox="1">
            <a:spLocks/>
          </p:cNvSpPr>
          <p:nvPr/>
        </p:nvSpPr>
        <p:spPr>
          <a:xfrm>
            <a:off x="6846566" y="1666882"/>
            <a:ext cx="3260729" cy="514391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/>
              <a:t>Większy narzut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D1798B4-6DBE-2E49-AB10-FDADC3F292A7}"/>
              </a:ext>
            </a:extLst>
          </p:cNvPr>
          <p:cNvSpPr txBox="1">
            <a:spLocks/>
          </p:cNvSpPr>
          <p:nvPr/>
        </p:nvSpPr>
        <p:spPr>
          <a:xfrm>
            <a:off x="6846566" y="2155106"/>
            <a:ext cx="3260729" cy="388387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/>
              <a:t>Dyscyplina w zespole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58CA492-6A58-7F40-B78E-9C85198C9E0A}"/>
              </a:ext>
            </a:extLst>
          </p:cNvPr>
          <p:cNvSpPr txBox="1">
            <a:spLocks/>
          </p:cNvSpPr>
          <p:nvPr/>
        </p:nvSpPr>
        <p:spPr>
          <a:xfrm>
            <a:off x="6846566" y="2634308"/>
            <a:ext cx="3260729" cy="444412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 err="1"/>
              <a:t>Frameworki</a:t>
            </a:r>
            <a:r>
              <a:rPr lang="pl-PL" dirty="0"/>
              <a:t> / biblioteki</a:t>
            </a: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7AD249B9-DDBA-044A-98AE-E6DEC83A94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61" y="104144"/>
            <a:ext cx="1129832" cy="75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9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CF4B6C-79BB-0744-90A3-866202CE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F883F43-84F4-B246-B930-CCA4B1FDC731}"/>
              </a:ext>
            </a:extLst>
          </p:cNvPr>
          <p:cNvSpPr txBox="1">
            <a:spLocks/>
          </p:cNvSpPr>
          <p:nvPr/>
        </p:nvSpPr>
        <p:spPr>
          <a:xfrm>
            <a:off x="360000" y="1620000"/>
            <a:ext cx="8424000" cy="3084735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/>
              <a:t>Czy gra jest warta świeczki?</a:t>
            </a:r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FCD37346-873E-3F43-A707-40A721488AC9}"/>
              </a:ext>
            </a:extLst>
          </p:cNvPr>
          <p:cNvSpPr txBox="1">
            <a:spLocks/>
          </p:cNvSpPr>
          <p:nvPr/>
        </p:nvSpPr>
        <p:spPr>
          <a:xfrm>
            <a:off x="360000" y="5146802"/>
            <a:ext cx="4859187" cy="707980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Adam </a:t>
            </a:r>
            <a:r>
              <a:rPr lang="en-US" sz="1600" dirty="0" err="1"/>
              <a:t>Gabryś</a:t>
            </a:r>
            <a:r>
              <a:rPr lang="pl-PL" sz="1600" dirty="0"/>
              <a:t> (</a:t>
            </a:r>
            <a:r>
              <a:rPr lang="pl-PL" sz="1600" dirty="0">
                <a:hlinkClick r:id="rId2"/>
              </a:rPr>
              <a:t>adam.gabrys@sap.com</a:t>
            </a:r>
            <a:r>
              <a:rPr lang="pl-PL" sz="1600" dirty="0"/>
              <a:t>)</a:t>
            </a:r>
          </a:p>
          <a:p>
            <a:r>
              <a:rPr lang="pl-PL" sz="1600" dirty="0"/>
              <a:t>Michał Lipka   (</a:t>
            </a:r>
            <a:r>
              <a:rPr lang="pl-PL" sz="1600" dirty="0">
                <a:hlinkClick r:id="rId3"/>
              </a:rPr>
              <a:t>michal.lipka@sap.com</a:t>
            </a:r>
            <a:r>
              <a:rPr lang="pl-PL" sz="1600" dirty="0"/>
              <a:t>)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E169EBC2-07B4-2C43-9667-C2686C1298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61" y="104144"/>
            <a:ext cx="1129832" cy="75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79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Nadchodzące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wydarzenia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1843" y="2066888"/>
            <a:ext cx="4858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pl-P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Wstęp do </a:t>
            </a:r>
            <a:r>
              <a:rPr lang="pl-PL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programowania w chmurze </a:t>
            </a:r>
            <a:r>
              <a:rPr lang="pl-P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przy użyciu </a:t>
            </a:r>
            <a:r>
              <a:rPr lang="pl-PL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Kubernetes'a</a:t>
            </a:r>
            <a:endParaRPr lang="en-US" sz="1400" kern="0" dirty="0">
              <a:solidFill>
                <a:schemeClr val="tx1">
                  <a:lumMod val="65000"/>
                  <a:lumOff val="35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07260" y="905295"/>
            <a:ext cx="2388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 dirty="0" err="1">
                <a:ea typeface="Arial Unicode MS" pitchFamily="34" charset="-128"/>
                <a:cs typeface="Arial Unicode MS" pitchFamily="34" charset="-128"/>
              </a:rPr>
              <a:t>Wykłady</a:t>
            </a:r>
            <a:r>
              <a:rPr lang="en-US" sz="2400" b="1" kern="0" dirty="0">
                <a:ea typeface="Arial Unicode MS" pitchFamily="34" charset="-128"/>
                <a:cs typeface="Arial Unicode MS" pitchFamily="34" charset="-128"/>
              </a:rPr>
              <a:t> - </a:t>
            </a:r>
            <a:r>
              <a:rPr lang="en-US" sz="2400" b="1" kern="0" dirty="0" err="1">
                <a:ea typeface="Arial Unicode MS" pitchFamily="34" charset="-128"/>
                <a:cs typeface="Arial Unicode MS" pitchFamily="34" charset="-128"/>
              </a:rPr>
              <a:t>AEiI</a:t>
            </a:r>
            <a:r>
              <a:rPr lang="en-US" sz="2400" b="1" kern="0" dirty="0">
                <a:ea typeface="Arial Unicode MS" pitchFamily="34" charset="-128"/>
                <a:cs typeface="Arial Unicode MS" pitchFamily="34" charset="-128"/>
              </a:rPr>
              <a:t> 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 dirty="0">
                <a:ea typeface="Arial Unicode MS" pitchFamily="34" charset="-128"/>
                <a:cs typeface="Arial Unicode MS" pitchFamily="34" charset="-128"/>
              </a:rPr>
              <a:t>(14:00 – 15:30, s.428)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61" y="104144"/>
            <a:ext cx="1129832" cy="7505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F614FA-0B5C-5642-9E34-BDF19D846001}"/>
              </a:ext>
            </a:extLst>
          </p:cNvPr>
          <p:cNvSpPr txBox="1"/>
          <p:nvPr/>
        </p:nvSpPr>
        <p:spPr>
          <a:xfrm>
            <a:off x="6005905" y="905296"/>
            <a:ext cx="36407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 dirty="0" err="1">
                <a:ea typeface="Arial Unicode MS" pitchFamily="34" charset="-128"/>
                <a:cs typeface="Arial Unicode MS" pitchFamily="34" charset="-128"/>
              </a:rPr>
              <a:t>Warszaty</a:t>
            </a:r>
            <a:r>
              <a:rPr lang="en-US" sz="2400" b="1" kern="0" dirty="0">
                <a:ea typeface="Arial Unicode MS" pitchFamily="34" charset="-128"/>
                <a:cs typeface="Arial Unicode MS" pitchFamily="34" charset="-128"/>
              </a:rPr>
              <a:t> – SAP Hybris 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kern="0" dirty="0">
                <a:ea typeface="Arial Unicode MS" pitchFamily="34" charset="-128"/>
                <a:cs typeface="Arial Unicode MS" pitchFamily="34" charset="-128"/>
              </a:rPr>
              <a:t>(17:00 – 18:30, s. Death Valley)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36E46E-EA7D-9F4A-9C7D-FF612E942F81}"/>
              </a:ext>
            </a:extLst>
          </p:cNvPr>
          <p:cNvCxnSpPr>
            <a:cxnSpLocks/>
          </p:cNvCxnSpPr>
          <p:nvPr/>
        </p:nvCxnSpPr>
        <p:spPr>
          <a:xfrm>
            <a:off x="5399261" y="1320795"/>
            <a:ext cx="0" cy="478147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5AFD18B-9758-D24E-A461-C8FB0EB8D7B4}"/>
              </a:ext>
            </a:extLst>
          </p:cNvPr>
          <p:cNvSpPr/>
          <p:nvPr/>
        </p:nvSpPr>
        <p:spPr>
          <a:xfrm>
            <a:off x="5257053" y="2190812"/>
            <a:ext cx="284416" cy="2844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1E449E-5022-D64D-A333-CFE859C3FC60}"/>
              </a:ext>
            </a:extLst>
          </p:cNvPr>
          <p:cNvSpPr/>
          <p:nvPr/>
        </p:nvSpPr>
        <p:spPr>
          <a:xfrm>
            <a:off x="5541469" y="2163743"/>
            <a:ext cx="655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 Medium" charset="0"/>
                <a:ea typeface="Dosis Medium" charset="0"/>
                <a:cs typeface="Dosis Medium" charset="0"/>
              </a:rPr>
              <a:t>10.04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FE5C6D-ABFF-4C40-BC2B-A25317060308}"/>
              </a:ext>
            </a:extLst>
          </p:cNvPr>
          <p:cNvSpPr/>
          <p:nvPr/>
        </p:nvSpPr>
        <p:spPr>
          <a:xfrm>
            <a:off x="5257053" y="2742094"/>
            <a:ext cx="284416" cy="2844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5406F9-E66D-6849-B9F4-63E4E61DD795}"/>
              </a:ext>
            </a:extLst>
          </p:cNvPr>
          <p:cNvSpPr/>
          <p:nvPr/>
        </p:nvSpPr>
        <p:spPr>
          <a:xfrm>
            <a:off x="5541468" y="2715025"/>
            <a:ext cx="655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 Medium" charset="0"/>
                <a:ea typeface="Dosis Medium" charset="0"/>
                <a:cs typeface="Dosis Medium" charset="0"/>
              </a:rPr>
              <a:t>19.04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7B75B4-0AB5-1C45-9785-5F0F45116774}"/>
              </a:ext>
            </a:extLst>
          </p:cNvPr>
          <p:cNvSpPr txBox="1"/>
          <p:nvPr/>
        </p:nvSpPr>
        <p:spPr>
          <a:xfrm>
            <a:off x="6290337" y="2675997"/>
            <a:ext cx="485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pl-PL" sz="1400" kern="0" dirty="0">
                <a:solidFill>
                  <a:schemeClr val="tx1">
                    <a:lumMod val="65000"/>
                    <a:lumOff val="3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Tworzenie testowalnej aplikacji, czyli </a:t>
            </a:r>
            <a:r>
              <a:rPr lang="pl-PL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TDD w praktyce</a:t>
            </a:r>
            <a:endParaRPr lang="en-US" sz="1400" b="1" kern="0" dirty="0">
              <a:solidFill>
                <a:schemeClr val="tx1">
                  <a:lumMod val="65000"/>
                  <a:lumOff val="35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8342E96-1F21-E54A-AEF5-C994B716D595}"/>
              </a:ext>
            </a:extLst>
          </p:cNvPr>
          <p:cNvSpPr/>
          <p:nvPr/>
        </p:nvSpPr>
        <p:spPr>
          <a:xfrm>
            <a:off x="5257053" y="3301751"/>
            <a:ext cx="284416" cy="2844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FBA718-E587-664E-9CD5-60DB79AD8280}"/>
              </a:ext>
            </a:extLst>
          </p:cNvPr>
          <p:cNvSpPr/>
          <p:nvPr/>
        </p:nvSpPr>
        <p:spPr>
          <a:xfrm>
            <a:off x="4601103" y="3294347"/>
            <a:ext cx="655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 Medium" charset="0"/>
                <a:ea typeface="Dosis Medium" charset="0"/>
                <a:cs typeface="Dosis Medium" charset="0"/>
              </a:rPr>
              <a:t>25.04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41FE99-8F82-E84C-8E37-B64D4DB91883}"/>
              </a:ext>
            </a:extLst>
          </p:cNvPr>
          <p:cNvSpPr txBox="1"/>
          <p:nvPr/>
        </p:nvSpPr>
        <p:spPr>
          <a:xfrm>
            <a:off x="400754" y="3298415"/>
            <a:ext cx="4097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pl-PL" sz="1400" b="1" kern="0" dirty="0" err="1">
                <a:solidFill>
                  <a:schemeClr val="tx1">
                    <a:lumMod val="65000"/>
                    <a:lumOff val="3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Bots</a:t>
            </a:r>
            <a:r>
              <a:rPr lang="pl-PL" sz="1400" kern="0" dirty="0">
                <a:solidFill>
                  <a:schemeClr val="tx1">
                    <a:lumMod val="65000"/>
                    <a:lumOff val="3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everywhere</a:t>
            </a:r>
            <a:endParaRPr lang="en-US" sz="1400" kern="0" dirty="0">
              <a:solidFill>
                <a:schemeClr val="tx1">
                  <a:lumMod val="65000"/>
                  <a:lumOff val="35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4F902BA-4F4A-484C-9C55-4177995F1A84}"/>
              </a:ext>
            </a:extLst>
          </p:cNvPr>
          <p:cNvSpPr/>
          <p:nvPr/>
        </p:nvSpPr>
        <p:spPr>
          <a:xfrm>
            <a:off x="5257053" y="3825015"/>
            <a:ext cx="284416" cy="2844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6821BD-BADC-C14D-9E81-0922510FA276}"/>
              </a:ext>
            </a:extLst>
          </p:cNvPr>
          <p:cNvSpPr/>
          <p:nvPr/>
        </p:nvSpPr>
        <p:spPr>
          <a:xfrm>
            <a:off x="5645893" y="3797946"/>
            <a:ext cx="655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 Medium" charset="0"/>
                <a:ea typeface="Dosis Medium" charset="0"/>
                <a:cs typeface="Dosis Medium" charset="0"/>
              </a:rPr>
              <a:t>10.05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4AE181-E9C7-394C-8FBB-9802E61B9700}"/>
              </a:ext>
            </a:extLst>
          </p:cNvPr>
          <p:cNvSpPr txBox="1"/>
          <p:nvPr/>
        </p:nvSpPr>
        <p:spPr>
          <a:xfrm>
            <a:off x="6301843" y="3791815"/>
            <a:ext cx="485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pl-PL" sz="1400" b="1" kern="0" dirty="0" err="1">
                <a:solidFill>
                  <a:schemeClr val="tx1">
                    <a:lumMod val="65000"/>
                    <a:lumOff val="3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Angular</a:t>
            </a:r>
            <a:r>
              <a:rPr lang="pl-PL" sz="1400" kern="0" dirty="0">
                <a:solidFill>
                  <a:schemeClr val="tx1">
                    <a:lumMod val="65000"/>
                    <a:lumOff val="3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 – stań się kanciastym</a:t>
            </a:r>
            <a:endParaRPr lang="en-US" sz="1400" kern="0" dirty="0">
              <a:solidFill>
                <a:schemeClr val="tx1">
                  <a:lumMod val="65000"/>
                  <a:lumOff val="35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3AC14AB-2022-A74C-93D4-F1F5CF7039AF}"/>
              </a:ext>
            </a:extLst>
          </p:cNvPr>
          <p:cNvSpPr/>
          <p:nvPr/>
        </p:nvSpPr>
        <p:spPr>
          <a:xfrm>
            <a:off x="5257053" y="4412069"/>
            <a:ext cx="284416" cy="2844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5AC0502-C317-EB4C-BBF2-45B9DB4979D2}"/>
              </a:ext>
            </a:extLst>
          </p:cNvPr>
          <p:cNvSpPr/>
          <p:nvPr/>
        </p:nvSpPr>
        <p:spPr>
          <a:xfrm>
            <a:off x="4601103" y="4404665"/>
            <a:ext cx="655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 Medium" charset="0"/>
                <a:ea typeface="Dosis Medium" charset="0"/>
                <a:cs typeface="Dosis Medium" charset="0"/>
              </a:rPr>
              <a:t>23.05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A0D95B-2591-3F40-8679-DA937BE7B5AB}"/>
              </a:ext>
            </a:extLst>
          </p:cNvPr>
          <p:cNvSpPr/>
          <p:nvPr/>
        </p:nvSpPr>
        <p:spPr>
          <a:xfrm>
            <a:off x="5257053" y="4975946"/>
            <a:ext cx="284416" cy="2844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B330BE-A347-E24C-95A6-E6BF14FB90D4}"/>
              </a:ext>
            </a:extLst>
          </p:cNvPr>
          <p:cNvSpPr/>
          <p:nvPr/>
        </p:nvSpPr>
        <p:spPr>
          <a:xfrm>
            <a:off x="4592636" y="4968542"/>
            <a:ext cx="655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 Medium" charset="0"/>
                <a:ea typeface="Dosis Medium" charset="0"/>
                <a:cs typeface="Dosis Medium" charset="0"/>
              </a:rPr>
              <a:t>30.05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CDA99A1-2457-B64B-A248-81A3AFCD17E4}"/>
              </a:ext>
            </a:extLst>
          </p:cNvPr>
          <p:cNvSpPr/>
          <p:nvPr/>
        </p:nvSpPr>
        <p:spPr>
          <a:xfrm>
            <a:off x="5257053" y="5517538"/>
            <a:ext cx="284416" cy="2844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D4D1D5-ECA2-7C45-9C5F-FBC50F9ECD62}"/>
              </a:ext>
            </a:extLst>
          </p:cNvPr>
          <p:cNvSpPr/>
          <p:nvPr/>
        </p:nvSpPr>
        <p:spPr>
          <a:xfrm>
            <a:off x="5645892" y="5490469"/>
            <a:ext cx="655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osis Medium" charset="0"/>
                <a:ea typeface="Dosis Medium" charset="0"/>
                <a:cs typeface="Dosis Medium" charset="0"/>
              </a:rPr>
              <a:t>05.06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38D8B1-9221-FD4C-A762-F50851D8DC1F}"/>
              </a:ext>
            </a:extLst>
          </p:cNvPr>
          <p:cNvSpPr txBox="1"/>
          <p:nvPr/>
        </p:nvSpPr>
        <p:spPr>
          <a:xfrm>
            <a:off x="372533" y="4409801"/>
            <a:ext cx="4097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pl-PL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Troubleshooting</a:t>
            </a:r>
            <a:r>
              <a:rPr lang="pl-P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przy pomocy Spring AOP</a:t>
            </a:r>
            <a:endParaRPr lang="en-US" sz="1400" kern="0" dirty="0">
              <a:solidFill>
                <a:schemeClr val="tx1">
                  <a:lumMod val="65000"/>
                  <a:lumOff val="35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B45B75-2EA5-854B-AAA2-043C9F818EA6}"/>
              </a:ext>
            </a:extLst>
          </p:cNvPr>
          <p:cNvSpPr txBox="1"/>
          <p:nvPr/>
        </p:nvSpPr>
        <p:spPr>
          <a:xfrm>
            <a:off x="1227666" y="4971131"/>
            <a:ext cx="331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pl-PL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Ghost</a:t>
            </a:r>
            <a:r>
              <a:rPr lang="pl-PL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 </a:t>
            </a:r>
            <a:r>
              <a:rPr lang="pl-PL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shell</a:t>
            </a:r>
            <a:endParaRPr lang="en-US" sz="1400" kern="0" dirty="0">
              <a:solidFill>
                <a:schemeClr val="tx1">
                  <a:lumMod val="65000"/>
                  <a:lumOff val="35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249431-5B83-3349-869D-D6E944874CF0}"/>
              </a:ext>
            </a:extLst>
          </p:cNvPr>
          <p:cNvSpPr txBox="1"/>
          <p:nvPr/>
        </p:nvSpPr>
        <p:spPr>
          <a:xfrm>
            <a:off x="6356562" y="5482221"/>
            <a:ext cx="4858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pl-PL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DevOps</a:t>
            </a:r>
            <a:r>
              <a:rPr lang="pl-P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czyli jak przestałem klikać i pokochałem </a:t>
            </a:r>
            <a:r>
              <a:rPr lang="pl-PL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automatyzację</a:t>
            </a:r>
            <a:r>
              <a:rPr lang="pl-PL" sz="1400" dirty="0" err="1">
                <a:solidFill>
                  <a:schemeClr val="bg1"/>
                </a:solidFill>
              </a:rPr>
              <a:t>klikać</a:t>
            </a:r>
            <a:r>
              <a:rPr lang="pl-PL" sz="1400" dirty="0">
                <a:solidFill>
                  <a:schemeClr val="bg1"/>
                </a:solidFill>
              </a:rPr>
              <a:t> i pokochałem automatyzację</a:t>
            </a:r>
            <a:endParaRPr lang="en-US" sz="1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82EF74-7380-3946-9B6F-3C6766D2FB8A}"/>
              </a:ext>
            </a:extLst>
          </p:cNvPr>
          <p:cNvSpPr/>
          <p:nvPr/>
        </p:nvSpPr>
        <p:spPr>
          <a:xfrm>
            <a:off x="1005079" y="6309782"/>
            <a:ext cx="3493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https://fb.com/Hack.your.Career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085A6C-69DF-314E-B9D7-F1CB74187450}"/>
              </a:ext>
            </a:extLst>
          </p:cNvPr>
          <p:cNvSpPr/>
          <p:nvPr/>
        </p:nvSpPr>
        <p:spPr>
          <a:xfrm>
            <a:off x="5533002" y="6328144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Zarejestruj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wydarzenie</a:t>
            </a:r>
            <a:endParaRPr lang="en-US" dirty="0"/>
          </a:p>
        </p:txBody>
      </p:sp>
      <p:sp>
        <p:nvSpPr>
          <p:cNvPr id="44" name="Left Arrow 43">
            <a:extLst>
              <a:ext uri="{FF2B5EF4-FFF2-40B4-BE49-F238E27FC236}">
                <a16:creationId xmlns:a16="http://schemas.microsoft.com/office/drawing/2014/main" id="{434565F5-AF98-C943-A85E-BF37F34BB92E}"/>
              </a:ext>
            </a:extLst>
          </p:cNvPr>
          <p:cNvSpPr/>
          <p:nvPr/>
        </p:nvSpPr>
        <p:spPr bwMode="gray">
          <a:xfrm>
            <a:off x="4470187" y="6368831"/>
            <a:ext cx="999280" cy="285923"/>
          </a:xfrm>
          <a:prstGeom prst="lef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pl-PL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0361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171" y="3079830"/>
            <a:ext cx="4711700" cy="265493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041027-29F2-3D46-94AF-0A4F0FD598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 fontAlgn="base">
              <a:lnSpc>
                <a:spcPct val="90000"/>
              </a:lnSpc>
              <a:spcBef>
                <a:spcPts val="714"/>
              </a:spcBef>
              <a:spcAft>
                <a:spcPct val="0"/>
              </a:spcAft>
              <a:buClr>
                <a:srgbClr val="F0AB00"/>
              </a:buClr>
              <a:buFont typeface="Arial" charset="0"/>
              <a:buChar char="•"/>
            </a:pPr>
            <a:endParaRPr lang="en-US" sz="2500" kern="0" dirty="0">
              <a:ea typeface="Arial Unicode MS" pitchFamily="34" charset="-128"/>
              <a:cs typeface="Arial Unicode MS" pitchFamily="34" charset="-128"/>
            </a:endParaRPr>
          </a:p>
          <a:p>
            <a:pPr marL="342900" indent="-342900" fontAlgn="base">
              <a:lnSpc>
                <a:spcPct val="90000"/>
              </a:lnSpc>
              <a:spcBef>
                <a:spcPts val="714"/>
              </a:spcBef>
              <a:spcAft>
                <a:spcPct val="0"/>
              </a:spcAft>
              <a:buClr>
                <a:srgbClr val="F0AB00"/>
              </a:buClr>
              <a:buFont typeface="Arial" charset="0"/>
              <a:buChar char="•"/>
            </a:pPr>
            <a:r>
              <a:rPr lang="en-US" sz="2500" kern="0" dirty="0">
                <a:ea typeface="Arial Unicode MS" pitchFamily="34" charset="-128"/>
                <a:cs typeface="Arial Unicode MS" pitchFamily="34" charset="-128"/>
              </a:rPr>
              <a:t>Cloud Software Engineer</a:t>
            </a:r>
          </a:p>
          <a:p>
            <a:pPr fontAlgn="base">
              <a:lnSpc>
                <a:spcPct val="90000"/>
              </a:lnSpc>
              <a:spcBef>
                <a:spcPts val="714"/>
              </a:spcBef>
              <a:spcAft>
                <a:spcPct val="0"/>
              </a:spcAft>
              <a:buClr>
                <a:srgbClr val="F0AB00"/>
              </a:buClr>
            </a:pPr>
            <a:r>
              <a:rPr lang="en-US" sz="1400" i="1" kern="0" dirty="0">
                <a:ea typeface="Arial Unicode MS" pitchFamily="34" charset="-128"/>
                <a:cs typeface="Arial Unicode MS" pitchFamily="34" charset="-128"/>
              </a:rPr>
              <a:t>       (Cloud Native Solutions, Go, NodeJS)</a:t>
            </a: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pl-PL" dirty="0"/>
              <a:t>Technical </a:t>
            </a:r>
            <a:r>
              <a:rPr lang="pl-PL" dirty="0" err="1"/>
              <a:t>Account</a:t>
            </a:r>
            <a:r>
              <a:rPr lang="pl-PL" dirty="0"/>
              <a:t> </a:t>
            </a:r>
            <a:r>
              <a:rPr lang="pl-PL" dirty="0" err="1"/>
              <a:t>Support</a:t>
            </a:r>
            <a:endParaRPr lang="pl-PL" dirty="0"/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pl-PL" dirty="0"/>
              <a:t>Java Software Developer</a:t>
            </a:r>
          </a:p>
          <a:p>
            <a:endParaRPr lang="pl-P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200" dirty="0"/>
              <a:t>Kogo szukamy?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4028">
            <a:off x="8859657" y="618293"/>
            <a:ext cx="3119376" cy="21067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348" y="3595008"/>
            <a:ext cx="3203341" cy="18050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335" y="1236060"/>
            <a:ext cx="3272132" cy="18437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61953" y="1317557"/>
            <a:ext cx="2782966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1400" i="1" kern="0" dirty="0" err="1">
                <a:ea typeface="Arial Unicode MS" pitchFamily="34" charset="-128"/>
                <a:cs typeface="Arial Unicode MS" pitchFamily="34" charset="-128"/>
              </a:rPr>
              <a:t>Nowoczesne</a:t>
            </a:r>
            <a:r>
              <a:rPr lang="en-US" sz="1400" i="1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400" i="1" kern="0" dirty="0" err="1">
                <a:ea typeface="Arial Unicode MS" pitchFamily="34" charset="-128"/>
                <a:cs typeface="Arial Unicode MS" pitchFamily="34" charset="-128"/>
              </a:rPr>
              <a:t>technologie</a:t>
            </a:r>
            <a:endParaRPr lang="en-US" sz="1400" i="1" kern="0" dirty="0"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1400" i="1" kern="0" dirty="0" err="1">
                <a:ea typeface="Arial Unicode MS" pitchFamily="34" charset="-128"/>
                <a:cs typeface="Arial Unicode MS" pitchFamily="34" charset="-128"/>
              </a:rPr>
              <a:t>Zgrany</a:t>
            </a:r>
            <a:r>
              <a:rPr lang="en-US" sz="1400" i="1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400" i="1" kern="0" dirty="0" err="1">
                <a:ea typeface="Arial Unicode MS" pitchFamily="34" charset="-128"/>
                <a:cs typeface="Arial Unicode MS" pitchFamily="34" charset="-128"/>
              </a:rPr>
              <a:t>zespół</a:t>
            </a:r>
            <a:endParaRPr lang="en-US" sz="1400" i="1" kern="0" dirty="0"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1400" i="1" kern="0" dirty="0" err="1">
                <a:ea typeface="Arial Unicode MS" pitchFamily="34" charset="-128"/>
                <a:cs typeface="Arial Unicode MS" pitchFamily="34" charset="-128"/>
              </a:rPr>
              <a:t>Elastyczność</a:t>
            </a:r>
            <a:endParaRPr lang="en-US" sz="1400" i="1" kern="0" dirty="0"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1400" i="1" kern="0" dirty="0">
                <a:ea typeface="Arial Unicode MS" pitchFamily="34" charset="-128"/>
                <a:cs typeface="Arial Unicode MS" pitchFamily="34" charset="-128"/>
              </a:rPr>
              <a:t>Agile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1400" i="1" kern="0" dirty="0">
                <a:ea typeface="Arial Unicode MS" pitchFamily="34" charset="-128"/>
                <a:cs typeface="Arial Unicode MS" pitchFamily="34" charset="-128"/>
              </a:rPr>
              <a:t>Shadowing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1400" i="1" kern="0" dirty="0" err="1">
                <a:ea typeface="Arial Unicode MS" pitchFamily="34" charset="-128"/>
                <a:cs typeface="Arial Unicode MS" pitchFamily="34" charset="-128"/>
              </a:rPr>
              <a:t>Szkolenia</a:t>
            </a:r>
            <a:endParaRPr lang="en-US" sz="1400" i="1" kern="0" dirty="0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12E2B-031F-FE4B-BAA2-F0D179AA5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10" y="4638024"/>
            <a:ext cx="745432" cy="7454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BB8CDF-10C2-0344-AC63-BB096DE4155C}"/>
              </a:ext>
            </a:extLst>
          </p:cNvPr>
          <p:cNvSpPr/>
          <p:nvPr/>
        </p:nvSpPr>
        <p:spPr>
          <a:xfrm>
            <a:off x="1318141" y="5015096"/>
            <a:ext cx="2167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u="sng" dirty="0">
                <a:solidFill>
                  <a:srgbClr val="FFC000"/>
                </a:solidFill>
                <a:latin typeface="Calibri" panose="020F0502020204030204" pitchFamily="34" charset="0"/>
              </a:rPr>
              <a:t>https://goo.gl/sN3Jyf</a:t>
            </a:r>
            <a:endParaRPr lang="pl-PL" dirty="0">
              <a:solidFill>
                <a:srgbClr val="FFC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E3B030-00F5-F442-B06F-13F9D6B74694}"/>
              </a:ext>
            </a:extLst>
          </p:cNvPr>
          <p:cNvSpPr/>
          <p:nvPr/>
        </p:nvSpPr>
        <p:spPr>
          <a:xfrm>
            <a:off x="1306890" y="4638023"/>
            <a:ext cx="2175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0" dirty="0" err="1">
                <a:ea typeface="Arial Unicode MS" pitchFamily="34" charset="-128"/>
                <a:cs typeface="Arial Unicode MS" pitchFamily="34" charset="-128"/>
              </a:rPr>
              <a:t>Aplikuj</a:t>
            </a:r>
            <a:r>
              <a:rPr lang="en-US" b="1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b="1" kern="0" dirty="0" err="1">
                <a:ea typeface="Arial Unicode MS" pitchFamily="34" charset="-128"/>
                <a:cs typeface="Arial Unicode MS" pitchFamily="34" charset="-128"/>
              </a:rPr>
              <a:t>tutaj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6804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422" y="254641"/>
            <a:ext cx="8247185" cy="54784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5757" y="5969675"/>
            <a:ext cx="11502514" cy="1323143"/>
          </a:xfrm>
        </p:spPr>
        <p:txBody>
          <a:bodyPr/>
          <a:lstStyle/>
          <a:p>
            <a:r>
              <a:rPr lang="de-DE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91184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" descr="sha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573" y="5078049"/>
            <a:ext cx="4161831" cy="660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Bild 21" descr="y2013_onethird_circle_arrow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179" y="3094667"/>
            <a:ext cx="3132225" cy="2019646"/>
          </a:xfrm>
          <a:prstGeom prst="rect">
            <a:avLst/>
          </a:prstGeom>
        </p:spPr>
      </p:pic>
      <p:pic>
        <p:nvPicPr>
          <p:cNvPr id="23" name="Bild 22" descr="y2013_onethird_circle_arrow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34707">
            <a:off x="3223062" y="1978818"/>
            <a:ext cx="3132224" cy="2019646"/>
          </a:xfrm>
          <a:prstGeom prst="rect">
            <a:avLst/>
          </a:prstGeom>
        </p:spPr>
      </p:pic>
      <p:pic>
        <p:nvPicPr>
          <p:cNvPr id="24" name="Bild 23" descr="y2013_onethird_circle_arrow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77568">
            <a:off x="5034277" y="1114755"/>
            <a:ext cx="3132224" cy="2019646"/>
          </a:xfrm>
          <a:prstGeom prst="rect">
            <a:avLst/>
          </a:prstGeom>
        </p:spPr>
      </p:pic>
      <p:sp>
        <p:nvSpPr>
          <p:cNvPr id="28" name="Rectangle 1"/>
          <p:cNvSpPr txBox="1">
            <a:spLocks noChangeArrowheads="1"/>
          </p:cNvSpPr>
          <p:nvPr/>
        </p:nvSpPr>
        <p:spPr bwMode="auto">
          <a:xfrm>
            <a:off x="467702" y="1799731"/>
            <a:ext cx="3740095" cy="112792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09" tIns="35709" rIns="35709" bIns="35709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+mj-lt"/>
                <a:ea typeface="+mj-ea"/>
                <a:cs typeface="+mj-cs"/>
                <a:sym typeface="DINOT-Bold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9pPr>
          </a:lstStyle>
          <a:p>
            <a:pPr eaLnBrk="1" hangingPunct="1">
              <a:defRPr/>
            </a:pPr>
            <a:r>
              <a:rPr lang="en-US" sz="3200" b="1" dirty="0">
                <a:solidFill>
                  <a:srgbClr val="FFC000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Top ecommerce</a:t>
            </a:r>
            <a:r>
              <a:rPr lang="en-US" sz="3200" b="1" dirty="0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, marketing, billing</a:t>
            </a:r>
          </a:p>
        </p:txBody>
      </p:sp>
      <p:sp>
        <p:nvSpPr>
          <p:cNvPr id="29" name="Rectangle 1"/>
          <p:cNvSpPr txBox="1">
            <a:spLocks noChangeArrowheads="1"/>
          </p:cNvSpPr>
          <p:nvPr/>
        </p:nvSpPr>
        <p:spPr bwMode="auto">
          <a:xfrm>
            <a:off x="8195684" y="2776730"/>
            <a:ext cx="4157281" cy="112125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09" tIns="35709" rIns="35709" bIns="35709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+mj-lt"/>
                <a:ea typeface="+mj-ea"/>
                <a:cs typeface="+mj-cs"/>
                <a:sym typeface="DINOT-Bold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9pPr>
          </a:lstStyle>
          <a:p>
            <a:pPr algn="ctr" eaLnBrk="1" hangingPunct="1">
              <a:defRPr/>
            </a:pPr>
            <a:r>
              <a:rPr lang="en-US" sz="2800" b="1" dirty="0" err="1">
                <a:solidFill>
                  <a:srgbClr val="FFC000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Najlepszy</a:t>
            </a:r>
            <a:r>
              <a:rPr lang="en-US" sz="2800" b="1" dirty="0">
                <a:solidFill>
                  <a:srgbClr val="FFC000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rgbClr val="FFC000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Pracodawca</a:t>
            </a:r>
            <a:r>
              <a:rPr lang="en-US" sz="2800" b="1" dirty="0">
                <a:solidFill>
                  <a:srgbClr val="FFC000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 </a:t>
            </a:r>
          </a:p>
          <a:p>
            <a:pPr algn="ctr" eaLnBrk="1" hangingPunct="1">
              <a:defRPr/>
            </a:pPr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2017 w </a:t>
            </a:r>
            <a:r>
              <a:rPr lang="en-US" sz="2800" b="1" dirty="0" err="1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rankingu</a:t>
            </a:r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 AON</a:t>
            </a:r>
          </a:p>
        </p:txBody>
      </p:sp>
      <p:pic>
        <p:nvPicPr>
          <p:cNvPr id="11" name="Picture 26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128" y="1976276"/>
            <a:ext cx="2289179" cy="2162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"/>
          <p:cNvSpPr txBox="1">
            <a:spLocks noChangeArrowheads="1"/>
          </p:cNvSpPr>
          <p:nvPr/>
        </p:nvSpPr>
        <p:spPr bwMode="auto">
          <a:xfrm>
            <a:off x="7459186" y="4540910"/>
            <a:ext cx="4157281" cy="112125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09" tIns="35709" rIns="35709" bIns="35709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+mj-lt"/>
                <a:ea typeface="+mj-ea"/>
                <a:cs typeface="+mj-cs"/>
                <a:sym typeface="DINOT-Bold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9pPr>
          </a:lstStyle>
          <a:p>
            <a:pPr algn="ctr" eaLnBrk="1" hangingPunct="1">
              <a:defRPr/>
            </a:pPr>
            <a:r>
              <a:rPr lang="en-US" sz="2800" b="1" dirty="0" err="1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Jedno</a:t>
            </a:r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 z 20 </a:t>
            </a:r>
            <a:r>
              <a:rPr lang="en-US" sz="2800" b="1" dirty="0" err="1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centrów</a:t>
            </a:r>
            <a:endParaRPr lang="en-US" sz="2800" b="1" dirty="0">
              <a:solidFill>
                <a:srgbClr val="FFFFFF"/>
              </a:solidFill>
              <a:latin typeface="Calibri" panose="020F0502020204030204" pitchFamily="34" charset="0"/>
              <a:ea typeface="ヒラギノ角ゴ ProN W6"/>
              <a:cs typeface="Calibri" panose="020F0502020204030204" pitchFamily="34" charset="0"/>
            </a:endParaRPr>
          </a:p>
          <a:p>
            <a:pPr algn="ctr" eaLnBrk="1" hangingPunct="1">
              <a:defRPr/>
            </a:pPr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 </a:t>
            </a:r>
            <a:r>
              <a:rPr lang="en-US" sz="2800" b="1" dirty="0">
                <a:solidFill>
                  <a:srgbClr val="FFC000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SAP’s Labs Network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989" y="196457"/>
            <a:ext cx="1403806" cy="932528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C24926D6-BE8A-CB41-A083-80BC1C7560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5684" y="1654007"/>
            <a:ext cx="3137399" cy="81849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09" tIns="35709" rIns="35709" bIns="35709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+mj-lt"/>
                <a:ea typeface="+mj-ea"/>
                <a:cs typeface="+mj-cs"/>
                <a:sym typeface="DINOT-Bold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9pPr>
          </a:lstStyle>
          <a:p>
            <a:pPr eaLnBrk="1" hangingPunct="1">
              <a:defRPr/>
            </a:pPr>
            <a:r>
              <a:rPr lang="en-US" sz="2800" b="1" dirty="0">
                <a:solidFill>
                  <a:srgbClr val="FFC000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&gt; 350 </a:t>
            </a:r>
            <a:r>
              <a:rPr lang="en-US" sz="2800" b="1" dirty="0" err="1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pracowników</a:t>
            </a:r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8A0B4567-984A-764C-9D76-F7B361B23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402" y="3858110"/>
            <a:ext cx="3137399" cy="80937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5709" tIns="35709" rIns="35709" bIns="35709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+mj-lt"/>
                <a:ea typeface="+mj-ea"/>
                <a:cs typeface="+mj-cs"/>
                <a:sym typeface="DINOT-Bold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1"/>
                </a:solidFill>
                <a:latin typeface="DINOT-Bold" charset="0"/>
                <a:ea typeface="ヒラギノ角ゴ ProN W6" charset="0"/>
                <a:cs typeface="ヒラギノ角ゴ ProN W6" charset="0"/>
                <a:sym typeface="DINOT-Bold" charset="0"/>
              </a:defRPr>
            </a:lvl9pPr>
          </a:lstStyle>
          <a:p>
            <a:pPr eaLnBrk="1" hangingPunct="1">
              <a:defRPr/>
            </a:pPr>
            <a:r>
              <a:rPr lang="en-US" sz="2400" b="1" dirty="0">
                <a:solidFill>
                  <a:srgbClr val="FFC000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Development: 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ヒラギノ角ゴ ProN W6"/>
                <a:cs typeface="Calibri" panose="020F0502020204030204" pitchFamily="34" charset="0"/>
              </a:rPr>
              <a:t>Go, Java, Cloud Native solutions</a:t>
            </a:r>
          </a:p>
          <a:p>
            <a:pPr eaLnBrk="1" hangingPunct="1">
              <a:defRPr/>
            </a:pPr>
            <a:endParaRPr lang="en-US" sz="2400" b="1" dirty="0">
              <a:solidFill>
                <a:srgbClr val="FFC000"/>
              </a:solidFill>
              <a:latin typeface="Calibri" panose="020F0502020204030204" pitchFamily="34" charset="0"/>
              <a:ea typeface="ヒラギノ角ゴ ProN W6"/>
              <a:cs typeface="Calibri" panose="020F0502020204030204" pitchFamily="34" charset="0"/>
            </a:endParaRPr>
          </a:p>
          <a:p>
            <a:pPr eaLnBrk="1" hangingPunct="1">
              <a:defRPr/>
            </a:pPr>
            <a:endParaRPr lang="en-US" sz="2400" b="1" dirty="0">
              <a:solidFill>
                <a:srgbClr val="FFFFFF"/>
              </a:solidFill>
              <a:latin typeface="Calibri" panose="020F0502020204030204" pitchFamily="34" charset="0"/>
              <a:ea typeface="ヒラギノ角ゴ ProN W6"/>
              <a:cs typeface="Calibri" panose="020F0502020204030204" pitchFamily="34" charset="0"/>
            </a:endParaRPr>
          </a:p>
        </p:txBody>
      </p:sp>
      <p:pic>
        <p:nvPicPr>
          <p:cNvPr id="19" name="Bild 3" descr="SAP_Hybris_white_transparent.png">
            <a:extLst>
              <a:ext uri="{FF2B5EF4-FFF2-40B4-BE49-F238E27FC236}">
                <a16:creationId xmlns:a16="http://schemas.microsoft.com/office/drawing/2014/main" id="{DBCF972A-77C1-BA4E-BDBD-9C15544BC1B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158" y="124882"/>
            <a:ext cx="3577246" cy="89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21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047D-4EE4-644C-A094-879397F7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Test </a:t>
            </a:r>
            <a:r>
              <a:rPr lang="pl-PL" dirty="0" err="1"/>
              <a:t>Driven</a:t>
            </a:r>
            <a:r>
              <a:rPr lang="pl-PL" dirty="0"/>
              <a:t> 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A60D45-00FB-0346-BACD-153DF4FCA5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61" y="104144"/>
            <a:ext cx="1129832" cy="750531"/>
          </a:xfrm>
          <a:prstGeom prst="rect">
            <a:avLst/>
          </a:prstGeom>
        </p:spPr>
      </p:pic>
      <p:pic>
        <p:nvPicPr>
          <p:cNvPr id="7" name="Picture Placeholder 2">
            <a:extLst>
              <a:ext uri="{FF2B5EF4-FFF2-40B4-BE49-F238E27FC236}">
                <a16:creationId xmlns:a16="http://schemas.microsoft.com/office/drawing/2014/main" id="{62979554-28AA-DB4D-8DDE-52EC0301C64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rcRect l="22" r="22"/>
          <a:stretch>
            <a:fillRect/>
          </a:stretch>
        </p:blipFill>
        <p:spPr>
          <a:xfrm>
            <a:off x="8327134" y="1928019"/>
            <a:ext cx="3046659" cy="3048000"/>
          </a:xfr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7B9794A0-CE48-F441-8864-07C83FBBC9BB}"/>
              </a:ext>
            </a:extLst>
          </p:cNvPr>
          <p:cNvSpPr txBox="1"/>
          <p:nvPr/>
        </p:nvSpPr>
        <p:spPr>
          <a:xfrm>
            <a:off x="259094" y="4375854"/>
            <a:ext cx="3371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kern="0" dirty="0">
                <a:ea typeface="Arial Unicode MS" pitchFamily="34" charset="-128"/>
                <a:cs typeface="Arial Unicode MS" pitchFamily="34" charset="-128"/>
              </a:rPr>
              <a:t>Adam Gabryś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sz="1800" kern="0" dirty="0">
                <a:ea typeface="Arial Unicode MS" pitchFamily="34" charset="-128"/>
                <a:cs typeface="Arial Unicode MS" pitchFamily="34" charset="-128"/>
              </a:rPr>
              <a:t>Michał Lipka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sz="1800" kern="0" dirty="0">
                <a:ea typeface="Arial Unicode MS" pitchFamily="34" charset="-128"/>
                <a:cs typeface="Arial Unicode MS" pitchFamily="34" charset="-128"/>
              </a:rPr>
              <a:t>19 kwiecień 2018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17E576D-F81E-4291-A978-00AAFF14191D}"/>
              </a:ext>
            </a:extLst>
          </p:cNvPr>
          <p:cNvSpPr txBox="1">
            <a:spLocks/>
          </p:cNvSpPr>
          <p:nvPr/>
        </p:nvSpPr>
        <p:spPr>
          <a:xfrm>
            <a:off x="259094" y="2283395"/>
            <a:ext cx="7913945" cy="1289364"/>
          </a:xfrm>
          <a:prstGeom prst="rect">
            <a:avLst/>
          </a:prstGeom>
        </p:spPr>
        <p:txBody>
          <a:bodyPr/>
          <a:lstStyle>
            <a:lvl1pPr marL="0" indent="0" algn="l" defTabSz="1218868" rtl="0" eaLnBrk="1" latinLnBrk="0" hangingPunct="1">
              <a:spcBef>
                <a:spcPts val="2160"/>
              </a:spcBef>
              <a:buClr>
                <a:schemeClr val="accent1"/>
              </a:buClr>
              <a:buSzPct val="80000"/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8868" rtl="0" eaLnBrk="1" latinLnBrk="0" hangingPunct="1">
              <a:spcBef>
                <a:spcPts val="667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9738" indent="-241235" algn="l" defTabSz="1218868" rtl="0" eaLnBrk="1" latinLnBrk="0" hangingPunct="1">
              <a:spcBef>
                <a:spcPts val="56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6737" indent="-237001" algn="l" defTabSz="1218868" rtl="0" eaLnBrk="1" latinLnBrk="0" hangingPunct="1">
              <a:spcBef>
                <a:spcPts val="560"/>
              </a:spcBef>
              <a:buClr>
                <a:schemeClr val="accent2"/>
              </a:buClr>
              <a:buSzPct val="100000"/>
              <a:buFont typeface="Arial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5858" indent="-239119" algn="l" defTabSz="1218868" rtl="0" eaLnBrk="1" latinLnBrk="0" hangingPunct="1">
              <a:spcBef>
                <a:spcPts val="336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879" indent="-304715" algn="l" defTabSz="12188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13" indent="-304715" algn="l" defTabSz="12188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744" indent="-304715" algn="l" defTabSz="12188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176" indent="-304715" algn="l" defTabSz="12188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4000" kern="0" dirty="0">
                <a:ea typeface="Arial Unicode MS" pitchFamily="34" charset="-128"/>
                <a:cs typeface="Calibri" panose="020F0502020204030204" pitchFamily="34" charset="0"/>
              </a:rPr>
              <a:t>Tworzenie testowalnej aplikacji</a:t>
            </a:r>
            <a:br>
              <a:rPr lang="pl-PL" sz="4000" kern="0" dirty="0">
                <a:ea typeface="Arial Unicode MS" pitchFamily="34" charset="-128"/>
                <a:cs typeface="Calibri" panose="020F0502020204030204" pitchFamily="34" charset="0"/>
              </a:rPr>
            </a:br>
            <a:r>
              <a:rPr lang="pl-PL" sz="4000" kern="0" dirty="0">
                <a:ea typeface="Arial Unicode MS" pitchFamily="34" charset="-128"/>
                <a:cs typeface="Calibri" panose="020F0502020204030204" pitchFamily="34" charset="0"/>
              </a:rPr>
              <a:t>czyli TDD w praktyce</a:t>
            </a:r>
            <a:endParaRPr lang="en-US" sz="4000" kern="0" dirty="0">
              <a:ea typeface="Arial Unicode MS" pitchFamily="34" charset="-128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365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 co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testy?</a:t>
            </a:r>
          </a:p>
          <a:p>
            <a:pPr lvl="1"/>
            <a:r>
              <a:rPr lang="en-US" dirty="0" err="1"/>
              <a:t>Rodzaje</a:t>
            </a:r>
            <a:r>
              <a:rPr lang="en-US" dirty="0"/>
              <a:t> test</a:t>
            </a:r>
            <a:r>
              <a:rPr lang="pl-PL" dirty="0"/>
              <a:t>ó</a:t>
            </a:r>
            <a:r>
              <a:rPr lang="en-US" dirty="0"/>
              <a:t>w</a:t>
            </a:r>
          </a:p>
          <a:p>
            <a:r>
              <a:rPr lang="en-US" dirty="0"/>
              <a:t>Co to TDD?</a:t>
            </a:r>
          </a:p>
          <a:p>
            <a:pPr lvl="1"/>
            <a:r>
              <a:rPr lang="en-US" dirty="0"/>
              <a:t>red </a:t>
            </a:r>
            <a:r>
              <a:rPr lang="mr-IN" dirty="0"/>
              <a:t>–</a:t>
            </a:r>
            <a:r>
              <a:rPr lang="en-US" dirty="0"/>
              <a:t> green </a:t>
            </a:r>
            <a:r>
              <a:rPr lang="mr-IN" dirty="0"/>
              <a:t>–</a:t>
            </a:r>
            <a:r>
              <a:rPr lang="en-US" dirty="0"/>
              <a:t> refactor</a:t>
            </a:r>
          </a:p>
          <a:p>
            <a:pPr lvl="1"/>
            <a:r>
              <a:rPr lang="pl-PL" dirty="0"/>
              <a:t>Z</a:t>
            </a:r>
            <a:r>
              <a:rPr lang="en-US" dirty="0" err="1"/>
              <a:t>alety</a:t>
            </a:r>
            <a:r>
              <a:rPr lang="pl-PL" dirty="0"/>
              <a:t> i wady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C8AF0B3-3724-4F5A-BBCE-0AD655D528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61" y="104144"/>
            <a:ext cx="1129832" cy="75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22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A6C574-AAB8-0A4D-8CEC-5FC50F9E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 co pisać testy?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458BE-6660-084E-965B-2983413D88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61" y="104144"/>
            <a:ext cx="1129832" cy="750531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9C721D6-2915-BF40-AC56-FF9614910890}"/>
              </a:ext>
            </a:extLst>
          </p:cNvPr>
          <p:cNvSpPr txBox="1">
            <a:spLocks/>
          </p:cNvSpPr>
          <p:nvPr/>
        </p:nvSpPr>
        <p:spPr>
          <a:xfrm>
            <a:off x="360000" y="1620000"/>
            <a:ext cx="8424000" cy="981798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/>
              <a:t>Zgodność z wymaganiami</a:t>
            </a:r>
          </a:p>
          <a:p>
            <a:pPr lvl="2"/>
            <a:r>
              <a:rPr lang="pl-PL" dirty="0"/>
              <a:t>Wymagania klienta</a:t>
            </a:r>
          </a:p>
          <a:p>
            <a:pPr lvl="2"/>
            <a:r>
              <a:rPr lang="pl-PL" dirty="0" err="1"/>
              <a:t>Acceptance</a:t>
            </a:r>
            <a:r>
              <a:rPr lang="pl-PL" dirty="0"/>
              <a:t> </a:t>
            </a:r>
            <a:r>
              <a:rPr lang="pl-PL" dirty="0" err="1"/>
              <a:t>Criteria</a:t>
            </a:r>
            <a:r>
              <a:rPr lang="pl-PL" dirty="0"/>
              <a:t> zadania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9260294-1852-436D-810F-1FE291D84E8D}"/>
              </a:ext>
            </a:extLst>
          </p:cNvPr>
          <p:cNvSpPr txBox="1">
            <a:spLocks/>
          </p:cNvSpPr>
          <p:nvPr/>
        </p:nvSpPr>
        <p:spPr>
          <a:xfrm>
            <a:off x="360000" y="2601798"/>
            <a:ext cx="8424000" cy="405353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/>
              <a:t>Potwierdzenie, że to działa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9873C24-CA37-46D8-B977-F4BFF40BBAB1}"/>
              </a:ext>
            </a:extLst>
          </p:cNvPr>
          <p:cNvSpPr txBox="1">
            <a:spLocks/>
          </p:cNvSpPr>
          <p:nvPr/>
        </p:nvSpPr>
        <p:spPr>
          <a:xfrm>
            <a:off x="360000" y="3007151"/>
            <a:ext cx="8424000" cy="367646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/>
              <a:t>Regresja</a:t>
            </a:r>
          </a:p>
        </p:txBody>
      </p:sp>
    </p:spTree>
    <p:extLst>
      <p:ext uri="{BB962C8B-B14F-4D97-AF65-F5344CB8AC3E}">
        <p14:creationId xmlns:p14="http://schemas.microsoft.com/office/powerpoint/2010/main" val="120612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CDFFF2-72AB-6C4C-8EA6-25F14DF3D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Rodzaje testów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FF538F1-5B1C-7147-B3D2-EFF641F98C58}"/>
              </a:ext>
            </a:extLst>
          </p:cNvPr>
          <p:cNvSpPr txBox="1">
            <a:spLocks/>
          </p:cNvSpPr>
          <p:nvPr/>
        </p:nvSpPr>
        <p:spPr>
          <a:xfrm>
            <a:off x="360000" y="1620000"/>
            <a:ext cx="8424000" cy="4230000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/>
              <a:t>Jednostkowe</a:t>
            </a:r>
          </a:p>
          <a:p>
            <a:pPr lvl="1"/>
            <a:r>
              <a:rPr lang="pl-PL" dirty="0"/>
              <a:t>Integracyjne</a:t>
            </a:r>
          </a:p>
          <a:p>
            <a:pPr lvl="1"/>
            <a:r>
              <a:rPr lang="pl-PL" dirty="0"/>
              <a:t>Wydajnościowe</a:t>
            </a:r>
          </a:p>
          <a:p>
            <a:pPr lvl="1"/>
            <a:r>
              <a:rPr lang="pl-PL" dirty="0"/>
              <a:t>Penetracyjne</a:t>
            </a:r>
          </a:p>
          <a:p>
            <a:pPr lvl="1"/>
            <a:r>
              <a:rPr lang="pl-PL" dirty="0"/>
              <a:t>Akceptacyjne</a:t>
            </a:r>
          </a:p>
          <a:p>
            <a:pPr lvl="1"/>
            <a:r>
              <a:rPr lang="pl-PL" dirty="0"/>
              <a:t>…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E7DA0E7A-EC9A-DF4F-940F-D5C434978C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61" y="104144"/>
            <a:ext cx="1129832" cy="75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3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23F2B17-2927-8049-9D33-6C7A8E37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pl-PL" dirty="0"/>
              <a:t> 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AFE701A-89E1-B64D-9BBB-7FC6EAA0A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94" y="1645169"/>
            <a:ext cx="4919886" cy="3502961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99CAA660-E4CD-F041-8A21-F56EC3023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519" y="1942947"/>
            <a:ext cx="5850029" cy="3159016"/>
          </a:xfrm>
          <a:prstGeom prst="rect">
            <a:avLst/>
          </a:prstGeom>
        </p:spPr>
      </p:pic>
      <p:sp>
        <p:nvSpPr>
          <p:cNvPr id="9" name="PoleTekstowe 7">
            <a:extLst>
              <a:ext uri="{FF2B5EF4-FFF2-40B4-BE49-F238E27FC236}">
                <a16:creationId xmlns:a16="http://schemas.microsoft.com/office/drawing/2014/main" id="{735D27D6-73B7-334C-BDF6-E0BACC420524}"/>
              </a:ext>
            </a:extLst>
          </p:cNvPr>
          <p:cNvSpPr txBox="1"/>
          <p:nvPr/>
        </p:nvSpPr>
        <p:spPr>
          <a:xfrm>
            <a:off x="343843" y="5101963"/>
            <a:ext cx="264648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sz="600" kern="0" dirty="0">
                <a:ea typeface="Arial Unicode MS" pitchFamily="34" charset="-128"/>
                <a:cs typeface="Arial Unicode MS" pitchFamily="34" charset="-128"/>
              </a:rPr>
              <a:t>http://</a:t>
            </a:r>
            <a:r>
              <a:rPr lang="pl-PL" sz="600" kern="0" dirty="0" err="1">
                <a:ea typeface="Arial Unicode MS" pitchFamily="34" charset="-128"/>
                <a:cs typeface="Arial Unicode MS" pitchFamily="34" charset="-128"/>
              </a:rPr>
              <a:t>oppositelock.kinja.com</a:t>
            </a:r>
            <a:r>
              <a:rPr lang="pl-PL" sz="600" kern="0" dirty="0">
                <a:ea typeface="Arial Unicode MS" pitchFamily="34" charset="-128"/>
                <a:cs typeface="Arial Unicode MS" pitchFamily="34" charset="-128"/>
              </a:rPr>
              <a:t>/whats-your-car-parts-wish-list-1662075130</a:t>
            </a:r>
          </a:p>
        </p:txBody>
      </p:sp>
      <p:sp>
        <p:nvSpPr>
          <p:cNvPr id="10" name="PoleTekstowe 9">
            <a:extLst>
              <a:ext uri="{FF2B5EF4-FFF2-40B4-BE49-F238E27FC236}">
                <a16:creationId xmlns:a16="http://schemas.microsoft.com/office/drawing/2014/main" id="{8DF2B037-D471-1C41-ADF6-9836561AA1AD}"/>
              </a:ext>
            </a:extLst>
          </p:cNvPr>
          <p:cNvSpPr txBox="1"/>
          <p:nvPr/>
        </p:nvSpPr>
        <p:spPr>
          <a:xfrm flipH="1">
            <a:off x="5762519" y="5148129"/>
            <a:ext cx="197299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sz="600" kern="0" dirty="0">
                <a:ea typeface="Arial Unicode MS" pitchFamily="34" charset="-128"/>
                <a:cs typeface="Arial Unicode MS" pitchFamily="34" charset="-128"/>
              </a:rPr>
              <a:t>http://</a:t>
            </a:r>
            <a:r>
              <a:rPr lang="pl-PL" sz="600" kern="0" dirty="0" err="1">
                <a:ea typeface="Arial Unicode MS" pitchFamily="34" charset="-128"/>
                <a:cs typeface="Arial Unicode MS" pitchFamily="34" charset="-128"/>
              </a:rPr>
              <a:t>www.crashtest.org</a:t>
            </a:r>
            <a:r>
              <a:rPr lang="pl-PL" sz="600" kern="0" dirty="0">
                <a:ea typeface="Arial Unicode MS" pitchFamily="34" charset="-128"/>
                <a:cs typeface="Arial Unicode MS" pitchFamily="34" charset="-128"/>
              </a:rPr>
              <a:t>/</a:t>
            </a:r>
          </a:p>
        </p:txBody>
      </p:sp>
      <p:sp>
        <p:nvSpPr>
          <p:cNvPr id="11" name="Title 23">
            <a:extLst>
              <a:ext uri="{FF2B5EF4-FFF2-40B4-BE49-F238E27FC236}">
                <a16:creationId xmlns:a16="http://schemas.microsoft.com/office/drawing/2014/main" id="{7F514FEA-59D6-9E49-8069-2EB0EDCCC417}"/>
              </a:ext>
            </a:extLst>
          </p:cNvPr>
          <p:cNvSpPr txBox="1">
            <a:spLocks/>
          </p:cNvSpPr>
          <p:nvPr/>
        </p:nvSpPr>
        <p:spPr bwMode="gray">
          <a:xfrm>
            <a:off x="259094" y="1049890"/>
            <a:ext cx="3939439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816201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Testy </a:t>
            </a:r>
            <a:r>
              <a:rPr lang="en-US" dirty="0" err="1"/>
              <a:t>jednostkowe</a:t>
            </a:r>
            <a:endParaRPr lang="en-US" dirty="0"/>
          </a:p>
        </p:txBody>
      </p:sp>
      <p:sp>
        <p:nvSpPr>
          <p:cNvPr id="12" name="Title 23">
            <a:extLst>
              <a:ext uri="{FF2B5EF4-FFF2-40B4-BE49-F238E27FC236}">
                <a16:creationId xmlns:a16="http://schemas.microsoft.com/office/drawing/2014/main" id="{097DF73D-BECA-8E48-A193-4165C51C16DA}"/>
              </a:ext>
            </a:extLst>
          </p:cNvPr>
          <p:cNvSpPr txBox="1">
            <a:spLocks/>
          </p:cNvSpPr>
          <p:nvPr/>
        </p:nvSpPr>
        <p:spPr bwMode="gray">
          <a:xfrm>
            <a:off x="8920508" y="1049890"/>
            <a:ext cx="3648809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816201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Testy </a:t>
            </a:r>
            <a:r>
              <a:rPr lang="en-US" dirty="0" err="1"/>
              <a:t>integracyjne</a:t>
            </a:r>
            <a:endParaRPr lang="en-US" dirty="0"/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157765FB-4A6E-6749-8C3B-0967747AE6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61" y="104144"/>
            <a:ext cx="1129832" cy="75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50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2657D5-BE8F-134C-99DA-B9251FDE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 </a:t>
            </a:r>
            <a:r>
              <a:rPr lang="pl-PL" dirty="0" err="1"/>
              <a:t>double</a:t>
            </a:r>
            <a:endParaRPr lang="pl-PL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943A5B-9F93-4D4F-A093-32F4D65B189D}"/>
              </a:ext>
            </a:extLst>
          </p:cNvPr>
          <p:cNvSpPr txBox="1">
            <a:spLocks/>
          </p:cNvSpPr>
          <p:nvPr/>
        </p:nvSpPr>
        <p:spPr>
          <a:xfrm>
            <a:off x="360000" y="1592205"/>
            <a:ext cx="6173536" cy="993768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 err="1"/>
              <a:t>Dummy</a:t>
            </a:r>
            <a:endParaRPr lang="pl-PL" dirty="0"/>
          </a:p>
          <a:p>
            <a:pPr lvl="2"/>
            <a:r>
              <a:rPr lang="pl-PL" dirty="0"/>
              <a:t>Bez implementacji</a:t>
            </a:r>
          </a:p>
          <a:p>
            <a:pPr lvl="2"/>
            <a:r>
              <a:rPr lang="pl-PL" dirty="0"/>
              <a:t>Potrzebne przy wywoływaniu operacji z parametrami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FE29E3F-BF9D-8B4D-9140-5C1D1A427072}"/>
              </a:ext>
            </a:extLst>
          </p:cNvPr>
          <p:cNvSpPr txBox="1">
            <a:spLocks/>
          </p:cNvSpPr>
          <p:nvPr/>
        </p:nvSpPr>
        <p:spPr>
          <a:xfrm>
            <a:off x="359999" y="2576230"/>
            <a:ext cx="6173537" cy="688980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 err="1"/>
              <a:t>Stub</a:t>
            </a:r>
            <a:endParaRPr lang="pl-PL" dirty="0"/>
          </a:p>
          <a:p>
            <a:pPr lvl="2"/>
            <a:r>
              <a:rPr lang="pl-PL" dirty="0"/>
              <a:t>Implementacja metod zwracających wartości</a:t>
            </a:r>
          </a:p>
          <a:p>
            <a:pPr lvl="2"/>
            <a:endParaRPr lang="pl-PL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82F994E-2633-B04A-80FF-43ABBBEFC403}"/>
              </a:ext>
            </a:extLst>
          </p:cNvPr>
          <p:cNvSpPr txBox="1">
            <a:spLocks/>
          </p:cNvSpPr>
          <p:nvPr/>
        </p:nvSpPr>
        <p:spPr>
          <a:xfrm>
            <a:off x="359999" y="3265210"/>
            <a:ext cx="6173537" cy="691717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/>
              <a:t>Spy</a:t>
            </a:r>
          </a:p>
          <a:p>
            <a:pPr lvl="2"/>
            <a:r>
              <a:rPr lang="pl-PL" dirty="0"/>
              <a:t>Weryfikacja </a:t>
            </a:r>
            <a:r>
              <a:rPr lang="pl-PL" dirty="0" err="1"/>
              <a:t>wywołań</a:t>
            </a:r>
            <a:endParaRPr lang="pl-PL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1444D86-62D4-154C-A227-6DC3BCB971C1}"/>
              </a:ext>
            </a:extLst>
          </p:cNvPr>
          <p:cNvSpPr txBox="1">
            <a:spLocks/>
          </p:cNvSpPr>
          <p:nvPr/>
        </p:nvSpPr>
        <p:spPr>
          <a:xfrm>
            <a:off x="359999" y="3954191"/>
            <a:ext cx="6173537" cy="681973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 err="1"/>
              <a:t>Fake</a:t>
            </a:r>
            <a:endParaRPr lang="pl-PL" dirty="0"/>
          </a:p>
          <a:p>
            <a:pPr lvl="2"/>
            <a:r>
              <a:rPr lang="pl-PL" dirty="0"/>
              <a:t>Zaimplementowane interakcje pomiędzy składowymi</a:t>
            </a:r>
          </a:p>
          <a:p>
            <a:pPr lvl="2"/>
            <a:endParaRPr lang="pl-PL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79E6A3A-2028-C04B-BC4A-AAF67AF7CB0B}"/>
              </a:ext>
            </a:extLst>
          </p:cNvPr>
          <p:cNvSpPr txBox="1">
            <a:spLocks/>
          </p:cNvSpPr>
          <p:nvPr/>
        </p:nvSpPr>
        <p:spPr>
          <a:xfrm>
            <a:off x="359999" y="4636164"/>
            <a:ext cx="6173537" cy="688982"/>
          </a:xfrm>
          <a:prstGeom prst="rect">
            <a:avLst/>
          </a:prstGeom>
        </p:spPr>
        <p:txBody>
          <a:bodyPr/>
          <a:lstStyle>
            <a:lvl1pPr marL="0" indent="0" algn="l" defTabSz="816201" rtl="0" eaLnBrk="1" latinLnBrk="0" hangingPunct="1">
              <a:spcBef>
                <a:spcPts val="1350"/>
              </a:spcBef>
              <a:buClr>
                <a:schemeClr val="accent1"/>
              </a:buClr>
              <a:buSzPct val="80000"/>
              <a:buFontTx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816201" rtl="0" eaLnBrk="1" latinLnBrk="0" hangingPunct="1">
              <a:spcBef>
                <a:spcPts val="45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816201" rtl="0" eaLnBrk="1" latinLnBrk="0" hangingPunct="1">
              <a:spcBef>
                <a:spcPts val="225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816201" rtl="0" eaLnBrk="1" latinLnBrk="0" hangingPunct="1">
              <a:spcBef>
                <a:spcPts val="75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5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6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753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854" indent="-204051" algn="l" defTabSz="81620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l-PL" dirty="0" err="1"/>
              <a:t>Mock</a:t>
            </a:r>
            <a:endParaRPr lang="pl-PL" dirty="0"/>
          </a:p>
          <a:p>
            <a:pPr lvl="2"/>
            <a:r>
              <a:rPr lang="pl-PL" dirty="0"/>
              <a:t>Dynamicznie implementowany</a:t>
            </a: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B6F3077D-228A-AB49-A0AD-A55377CE88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61" y="104144"/>
            <a:ext cx="1129832" cy="75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8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AB8535-9103-E34C-B5E8-92B9C16F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red - </a:t>
            </a:r>
            <a:r>
              <a:rPr lang="pl-PL" dirty="0" err="1"/>
              <a:t>green</a:t>
            </a:r>
            <a:r>
              <a:rPr lang="pl-PL" dirty="0"/>
              <a:t> - </a:t>
            </a:r>
            <a:r>
              <a:rPr lang="pl-PL" dirty="0" err="1"/>
              <a:t>refactor</a:t>
            </a: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97F207B-F8E8-004A-90B7-2D3F7D3B9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540" y="1031019"/>
            <a:ext cx="4711700" cy="5016500"/>
          </a:xfrm>
          <a:prstGeom prst="rect">
            <a:avLst/>
          </a:prstGeom>
        </p:spPr>
      </p:pic>
      <p:sp>
        <p:nvSpPr>
          <p:cNvPr id="8" name="Prostokąt 7">
            <a:extLst>
              <a:ext uri="{FF2B5EF4-FFF2-40B4-BE49-F238E27FC236}">
                <a16:creationId xmlns:a16="http://schemas.microsoft.com/office/drawing/2014/main" id="{193DDE4D-E312-4A48-911B-2909BB3CEFD6}"/>
              </a:ext>
            </a:extLst>
          </p:cNvPr>
          <p:cNvSpPr/>
          <p:nvPr/>
        </p:nvSpPr>
        <p:spPr>
          <a:xfrm>
            <a:off x="259094" y="6047519"/>
            <a:ext cx="232146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600" dirty="0" err="1"/>
              <a:t>https</a:t>
            </a:r>
            <a:r>
              <a:rPr lang="pl-PL" sz="600" dirty="0"/>
              <a:t>://</a:t>
            </a:r>
            <a:r>
              <a:rPr lang="pl-PL" sz="600" dirty="0" err="1"/>
              <a:t>dariuszwozniak.net</a:t>
            </a:r>
            <a:r>
              <a:rPr lang="pl-PL" sz="600" dirty="0"/>
              <a:t>/2013/04/20/kurs-tdd-czesc-1-wstep/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F6368985-3988-7B46-B466-D9D22FB35C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61" y="104144"/>
            <a:ext cx="1129832" cy="75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69012"/>
      </p:ext>
    </p:extLst>
  </p:cSld>
  <p:clrMapOvr>
    <a:masterClrMapping/>
  </p:clrMapOvr>
</p:sld>
</file>

<file path=ppt/theme/theme1.xml><?xml version="1.0" encoding="utf-8"?>
<a:theme xmlns:a="http://schemas.openxmlformats.org/drawingml/2006/main" name="SAP Hybris Title Slides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AP Hybris Black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AP Hybris Blu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AP Hybris Whit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AP Hybris Yellow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576217F0520042BA103EA25E222646" ma:contentTypeVersion="8" ma:contentTypeDescription="Create a new document." ma:contentTypeScope="" ma:versionID="a117540d521ed7e1176e06379541e980">
  <xsd:schema xmlns:xsd="http://www.w3.org/2001/XMLSchema" xmlns:xs="http://www.w3.org/2001/XMLSchema" xmlns:p="http://schemas.microsoft.com/office/2006/metadata/properties" xmlns:ns2="e8c89a04-ac85-4475-8db2-d4a6e5ef790e" xmlns:ns3="641722ce-7fe5-4ee6-b107-fbabe753ba78" targetNamespace="http://schemas.microsoft.com/office/2006/metadata/properties" ma:root="true" ma:fieldsID="e26e1c92264d749d8fbc061a063efe18" ns2:_="" ns3:_="">
    <xsd:import namespace="e8c89a04-ac85-4475-8db2-d4a6e5ef790e"/>
    <xsd:import namespace="641722ce-7fe5-4ee6-b107-fbabe753ba7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c89a04-ac85-4475-8db2-d4a6e5ef79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1722ce-7fe5-4ee6-b107-fbabe753ba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54AF17-4576-4BDE-879E-4AF4EC526F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EE20A1-C2A4-4CAD-A52C-3F8DADB698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c89a04-ac85-4475-8db2-d4a6e5ef790e"/>
    <ds:schemaRef ds:uri="641722ce-7fe5-4ee6-b107-fbabe753ba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409</Words>
  <Application>Microsoft Office PowerPoint</Application>
  <PresentationFormat>Widescreen</PresentationFormat>
  <Paragraphs>126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MS PGothic</vt:lpstr>
      <vt:lpstr>Arial</vt:lpstr>
      <vt:lpstr>Arial Unicode MS</vt:lpstr>
      <vt:lpstr>Calibri</vt:lpstr>
      <vt:lpstr>Courier New</vt:lpstr>
      <vt:lpstr>DINOT-Bold</vt:lpstr>
      <vt:lpstr>Dosis Medium</vt:lpstr>
      <vt:lpstr>Helvetica</vt:lpstr>
      <vt:lpstr>Wingdings</vt:lpstr>
      <vt:lpstr>ヒラギノ角ゴ ProN W6</vt:lpstr>
      <vt:lpstr>SAP Hybris Title Slides</vt:lpstr>
      <vt:lpstr>SAP Hybris Black</vt:lpstr>
      <vt:lpstr>SAP Hybris Blue</vt:lpstr>
      <vt:lpstr>SAP Hybris White</vt:lpstr>
      <vt:lpstr>SAP Hybris Yellow</vt:lpstr>
      <vt:lpstr>PowerPoint Presentation</vt:lpstr>
      <vt:lpstr>PowerPoint Presentation</vt:lpstr>
      <vt:lpstr>Test Driven Development</vt:lpstr>
      <vt:lpstr>Agenda</vt:lpstr>
      <vt:lpstr>Po co pisać testy?</vt:lpstr>
      <vt:lpstr>Rodzaje testów</vt:lpstr>
      <vt:lpstr> </vt:lpstr>
      <vt:lpstr>Test double</vt:lpstr>
      <vt:lpstr>red - green - refactor</vt:lpstr>
      <vt:lpstr>Zalety / wady</vt:lpstr>
      <vt:lpstr>Podsumowanie</vt:lpstr>
      <vt:lpstr>Nadchodzące wydarzenia</vt:lpstr>
      <vt:lpstr>Kogo szukamy?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Gabrys, Adam</cp:lastModifiedBy>
  <cp:revision>111</cp:revision>
  <cp:lastPrinted>2017-03-01T20:39:17Z</cp:lastPrinted>
  <dcterms:modified xsi:type="dcterms:W3CDTF">2018-04-19T14:31:47Z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0x01010006576217F0520042BA103EA25E222646</vt:lpwstr>
  </property>
</Properties>
</file>